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48" r:id="rId1"/>
    <p:sldMasterId id="2147483660" r:id="rId2"/>
  </p:sldMasterIdLst>
  <p:notesMasterIdLst>
    <p:notesMasterId r:id="rId20"/>
  </p:notesMasterIdLst>
  <p:sldIdLst>
    <p:sldId id="256" r:id="rId3"/>
    <p:sldId id="285" r:id="rId4"/>
    <p:sldId id="286" r:id="rId5"/>
    <p:sldId id="277" r:id="rId6"/>
    <p:sldId id="287" r:id="rId7"/>
    <p:sldId id="289" r:id="rId8"/>
    <p:sldId id="257" r:id="rId9"/>
    <p:sldId id="280" r:id="rId10"/>
    <p:sldId id="272" r:id="rId11"/>
    <p:sldId id="260" r:id="rId12"/>
    <p:sldId id="274" r:id="rId13"/>
    <p:sldId id="271" r:id="rId14"/>
    <p:sldId id="267" r:id="rId15"/>
    <p:sldId id="264" r:id="rId16"/>
    <p:sldId id="284" r:id="rId17"/>
    <p:sldId id="259" r:id="rId18"/>
    <p:sldId id="281" r:id="rId19"/>
  </p:sldIdLst>
  <p:sldSz cx="12192000" cy="6858000"/>
  <p:notesSz cx="6858000" cy="9144000"/>
  <p:embeddedFontLst>
    <p:embeddedFont>
      <p:font typeface="Libre Franklin" pitchFamily="2" charset="77"/>
      <p:regular r:id="rId21"/>
      <p:bold r:id="rId22"/>
      <p:italic r:id="rId23"/>
      <p:boldItalic r:id="rId2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26" roundtripDataSignature="AMtx7mjRc1sZuSDU5ftKCANHk6vDwhF0EQ=="/>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Lindsey Kearney" initial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DE7E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436" autoAdjust="0"/>
    <p:restoredTop sz="94682"/>
  </p:normalViewPr>
  <p:slideViewPr>
    <p:cSldViewPr snapToGrid="0">
      <p:cViewPr varScale="1">
        <p:scale>
          <a:sx n="119" d="100"/>
          <a:sy n="119" d="100"/>
        </p:scale>
        <p:origin x="320"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customschemas.google.com/relationships/presentationmetadata" Target="metadata"/><Relationship Id="rId3" Type="http://schemas.openxmlformats.org/officeDocument/2006/relationships/slide" Target="slides/slide1.xml"/><Relationship Id="rId21" Type="http://schemas.openxmlformats.org/officeDocument/2006/relationships/font" Target="fonts/font1.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notesMaster" Target="notesMasters/notesMaster1.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4.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3.fntdata"/><Relationship Id="rId28"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2.fntdata"/><Relationship Id="rId27" Type="http://schemas.openxmlformats.org/officeDocument/2006/relationships/commentAuthors" Target="commentAuthors.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www.recoveryanswers.org/assets/Kelly-Stout...-Hoeppner-2020.pdf"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www.recoveryanswers.org/assets/Kelly-Stout...-Hoeppner-2020.pdf"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4" name="Google Shape;104;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7" name="Google Shape;127;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518067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g10a1a6a2b84_0_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6" name="Google Shape;186;g10a1a6a2b84_0_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US" sz="900">
                <a:solidFill>
                  <a:schemeClr val="dk1"/>
                </a:solidFill>
              </a:rPr>
              <a:t>180 individuals having received peer support coaching</a:t>
            </a:r>
            <a:endParaRPr sz="90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US" sz="900">
                <a:solidFill>
                  <a:schemeClr val="dk1"/>
                </a:solidFill>
              </a:rPr>
              <a:t>500 individuals having received brief encounter services (stop in to get Narcan, receive a</a:t>
            </a:r>
            <a:endParaRPr sz="90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US" sz="900">
                <a:solidFill>
                  <a:schemeClr val="dk1"/>
                </a:solidFill>
              </a:rPr>
              <a:t>resource referral)</a:t>
            </a:r>
            <a:endParaRPr sz="90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US" sz="900">
                <a:solidFill>
                  <a:schemeClr val="dk1"/>
                </a:solidFill>
              </a:rPr>
              <a:t>50 families having received family support services</a:t>
            </a:r>
            <a:endParaRPr sz="90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US" sz="900">
                <a:solidFill>
                  <a:schemeClr val="dk1"/>
                </a:solidFill>
              </a:rPr>
              <a:t>25 Peer-facilitated Support groups held</a:t>
            </a:r>
            <a:endParaRPr sz="90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US" sz="900">
                <a:solidFill>
                  <a:schemeClr val="dk1"/>
                </a:solidFill>
              </a:rPr>
              <a:t>8 new peer support specialists completing DBHDS certification</a:t>
            </a:r>
            <a:endParaRPr sz="900">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g10a1a6a2b84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1" name="Google Shape;161;g10a1a6a2b84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One-stop shopping for recovery: an investigation of participant characteristics and benefits derived from U.S. Recovery Community Centers John F. Kelly1, Robert L. Stout3, Leonard A. Jason2, Nilofar Fallah-Sohy1, Lauren A. Hoffman1, Bettina B. Hoeppner1 1Recovery Research Institute, Massachusetts General Hospital and Harvard Medical School, 151 Merrimac Street, Boston, MA 02114, Harvard Medical School 2Decision Sciences Institute, Providence, RI 3DePaul University </a:t>
            </a:r>
            <a:r>
              <a:rPr lang="en-US" u="sng">
                <a:solidFill>
                  <a:schemeClr val="hlink"/>
                </a:solidFill>
                <a:hlinkClick r:id="rId3"/>
              </a:rPr>
              <a:t>http://www.recoveryanswers.org/assets/Kelly-Stout...-Hoeppner-2020.pdf</a:t>
            </a:r>
            <a:endParaRPr/>
          </a:p>
          <a:p>
            <a:pPr marL="0" lvl="0" indent="0" algn="l" rtl="0">
              <a:spcBef>
                <a:spcPts val="0"/>
              </a:spcBef>
              <a:spcAft>
                <a:spcPts val="0"/>
              </a:spcAft>
              <a:buNone/>
            </a:pPr>
            <a:endParaRPr/>
          </a:p>
          <a:p>
            <a:pPr marL="0" lvl="0" indent="0" algn="l" rtl="0">
              <a:spcBef>
                <a:spcPts val="0"/>
              </a:spcBef>
              <a:spcAft>
                <a:spcPts val="0"/>
              </a:spcAft>
              <a:buNone/>
            </a:pPr>
            <a:r>
              <a:rPr lang="en-US" sz="1000">
                <a:solidFill>
                  <a:srgbClr val="303030"/>
                </a:solidFill>
                <a:highlight>
                  <a:srgbClr val="FFFFFF"/>
                </a:highlight>
              </a:rPr>
              <a:t>Kelly JF, Fallah-Sohy N, Cristello J, Stout RL, Jason LA, Hoeppner BB. Recovery community centers: Characteristics of new attendees and longitudinal investigation of the predictors and effects of participation. </a:t>
            </a:r>
            <a:r>
              <a:rPr lang="en-US" sz="1000" i="1">
                <a:solidFill>
                  <a:srgbClr val="303030"/>
                </a:solidFill>
                <a:highlight>
                  <a:srgbClr val="FFFFFF"/>
                </a:highlight>
              </a:rPr>
              <a:t>J Subst Abuse Treat</a:t>
            </a:r>
            <a:r>
              <a:rPr lang="en-US" sz="1000">
                <a:solidFill>
                  <a:srgbClr val="303030"/>
                </a:solidFill>
                <a:highlight>
                  <a:srgbClr val="FFFFFF"/>
                </a:highlight>
              </a:rPr>
              <a:t>. 2021;124:108287. doi:10.1016/j.jsat.2021.108287</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7" name="Google Shape;127;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443841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7" name="Google Shape;127;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09" name="Google Shape;109;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753556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09" name="Google Shape;109;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685997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09" name="Google Shape;109;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008133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09" name="Google Shape;109;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807199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HYBRID recovery community organization - which means that we provide both harm reduction and recovery support services.  We believe that this integration has been and will continue to be critical to the success of our members in their recovery goals. </a:t>
            </a:r>
            <a:endParaRPr/>
          </a:p>
        </p:txBody>
      </p:sp>
      <p:sp>
        <p:nvSpPr>
          <p:cNvPr id="109" name="Google Shape;109;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g10a1a6a2b84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1" name="Google Shape;161;g10a1a6a2b84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One-stop shopping for recovery: an investigation of participant characteristics and benefits derived from U.S. Recovery Community Centers John F. Kelly1, Robert L. Stout3, Leonard A. Jason2, Nilofar Fallah-Sohy1, Lauren A. Hoffman1, Bettina B. Hoeppner1 1Recovery Research Institute, Massachusetts General Hospital and Harvard Medical School, 151 Merrimac Street, Boston, MA 02114, Harvard Medical School 2Decision Sciences Institute, Providence, RI 3DePaul University </a:t>
            </a:r>
            <a:r>
              <a:rPr lang="en-US" u="sng">
                <a:solidFill>
                  <a:schemeClr val="hlink"/>
                </a:solidFill>
                <a:hlinkClick r:id="rId3"/>
              </a:rPr>
              <a:t>http://www.recoveryanswers.org/assets/Kelly-Stout...-Hoeppner-2020.pdf</a:t>
            </a:r>
            <a:endParaRPr/>
          </a:p>
          <a:p>
            <a:pPr marL="0" lvl="0" indent="0" algn="l" rtl="0">
              <a:spcBef>
                <a:spcPts val="0"/>
              </a:spcBef>
              <a:spcAft>
                <a:spcPts val="0"/>
              </a:spcAft>
              <a:buNone/>
            </a:pPr>
            <a:endParaRPr/>
          </a:p>
          <a:p>
            <a:pPr marL="0" lvl="0" indent="0" algn="l" rtl="0">
              <a:spcBef>
                <a:spcPts val="0"/>
              </a:spcBef>
              <a:spcAft>
                <a:spcPts val="0"/>
              </a:spcAft>
              <a:buNone/>
            </a:pPr>
            <a:r>
              <a:rPr lang="en-US" sz="1000">
                <a:solidFill>
                  <a:srgbClr val="303030"/>
                </a:solidFill>
                <a:highlight>
                  <a:srgbClr val="FFFFFF"/>
                </a:highlight>
              </a:rPr>
              <a:t>Kelly JF, Fallah-Sohy N, Cristello J, Stout RL, Jason LA, Hoeppner BB. Recovery community centers: Characteristics of new attendees and longitudinal investigation of the predictors and effects of participation. </a:t>
            </a:r>
            <a:r>
              <a:rPr lang="en-US" sz="1000" i="1">
                <a:solidFill>
                  <a:srgbClr val="303030"/>
                </a:solidFill>
                <a:highlight>
                  <a:srgbClr val="FFFFFF"/>
                </a:highlight>
              </a:rPr>
              <a:t>J Subst Abuse Treat</a:t>
            </a:r>
            <a:r>
              <a:rPr lang="en-US" sz="1000">
                <a:solidFill>
                  <a:srgbClr val="303030"/>
                </a:solidFill>
                <a:highlight>
                  <a:srgbClr val="FFFFFF"/>
                </a:highlight>
              </a:rPr>
              <a:t>. 2021;124:108287. doi:10.1016/j.jsat.2021.108287</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2330433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384048" lvl="0" indent="-354520" algn="l" rtl="0">
              <a:lnSpc>
                <a:spcPct val="94000"/>
              </a:lnSpc>
              <a:spcBef>
                <a:spcPts val="0"/>
              </a:spcBef>
              <a:spcAft>
                <a:spcPts val="0"/>
              </a:spcAft>
              <a:buClr>
                <a:schemeClr val="dk1"/>
              </a:buClr>
              <a:buSzPts val="1200"/>
              <a:buFont typeface="Arial"/>
              <a:buChar char="■"/>
            </a:pPr>
            <a:r>
              <a:rPr lang="en-US" sz="1200">
                <a:solidFill>
                  <a:schemeClr val="dk1"/>
                </a:solidFill>
              </a:rPr>
              <a:t>Financial stability - we have grown by 30% or more year over year since inception through an emphasis on diversity in our funding portfolio.</a:t>
            </a:r>
            <a:endParaRPr sz="1200">
              <a:solidFill>
                <a:schemeClr val="dk1"/>
              </a:solidFill>
            </a:endParaRPr>
          </a:p>
          <a:p>
            <a:pPr marL="384048" lvl="0" indent="-354520" algn="l" rtl="0">
              <a:lnSpc>
                <a:spcPct val="94000"/>
              </a:lnSpc>
              <a:spcBef>
                <a:spcPts val="0"/>
              </a:spcBef>
              <a:spcAft>
                <a:spcPts val="0"/>
              </a:spcAft>
              <a:buClr>
                <a:schemeClr val="dk1"/>
              </a:buClr>
              <a:buSzPts val="1200"/>
              <a:buFont typeface="Libre Franklin"/>
              <a:buChar char="■"/>
            </a:pPr>
            <a:r>
              <a:rPr lang="en-US" sz="1200">
                <a:solidFill>
                  <a:schemeClr val="dk1"/>
                </a:solidFill>
              </a:rPr>
              <a:t>Lived experience - The Chris Atwood Foundation is led and governed primarily by people with lived experience. Among our staff, 86% have lived experience. Our board is made up of 57% members with lived experience. </a:t>
            </a:r>
            <a:endParaRPr sz="1200">
              <a:solidFill>
                <a:schemeClr val="dk1"/>
              </a:solidFill>
            </a:endParaRPr>
          </a:p>
          <a:p>
            <a:pPr marL="384048" lvl="0" indent="-354520" algn="l" rtl="0">
              <a:lnSpc>
                <a:spcPct val="94000"/>
              </a:lnSpc>
              <a:spcBef>
                <a:spcPts val="0"/>
              </a:spcBef>
              <a:spcAft>
                <a:spcPts val="0"/>
              </a:spcAft>
              <a:buClr>
                <a:schemeClr val="dk1"/>
              </a:buClr>
              <a:buSzPts val="1200"/>
              <a:buFont typeface="Libre Franklin"/>
              <a:buChar char="■"/>
            </a:pPr>
            <a:r>
              <a:rPr lang="en-US" sz="1200">
                <a:solidFill>
                  <a:schemeClr val="dk1"/>
                </a:solidFill>
              </a:rPr>
              <a:t>Diversity - includes consideration age, race, gender, gender identify, language, and any other cultural experiences that demonstrate a rich diversity of experience and ideas.</a:t>
            </a:r>
            <a:endParaRPr sz="1200">
              <a:solidFill>
                <a:schemeClr val="dk1"/>
              </a:solidFill>
            </a:endParaRPr>
          </a:p>
          <a:p>
            <a:pPr marL="384048" lvl="0" indent="-354520" algn="l" rtl="0">
              <a:lnSpc>
                <a:spcPct val="94000"/>
              </a:lnSpc>
              <a:spcBef>
                <a:spcPts val="0"/>
              </a:spcBef>
              <a:spcAft>
                <a:spcPts val="0"/>
              </a:spcAft>
              <a:buClr>
                <a:schemeClr val="dk1"/>
              </a:buClr>
              <a:buSzPts val="1200"/>
              <a:buFont typeface="Arial"/>
              <a:buChar char="■"/>
            </a:pPr>
            <a:r>
              <a:rPr lang="en-US" sz="1200">
                <a:solidFill>
                  <a:schemeClr val="dk1"/>
                </a:solidFill>
              </a:rPr>
              <a:t>List of MOUs in addition to those listed:</a:t>
            </a:r>
            <a:endParaRPr sz="1200">
              <a:solidFill>
                <a:schemeClr val="dk1"/>
              </a:solidFill>
            </a:endParaRPr>
          </a:p>
          <a:p>
            <a:pPr marL="914400" lvl="1" indent="-345948" algn="l" rtl="0">
              <a:lnSpc>
                <a:spcPct val="94000"/>
              </a:lnSpc>
              <a:spcBef>
                <a:spcPts val="0"/>
              </a:spcBef>
              <a:spcAft>
                <a:spcPts val="0"/>
              </a:spcAft>
              <a:buClr>
                <a:schemeClr val="dk1"/>
              </a:buClr>
              <a:buSzPts val="1200"/>
              <a:buFont typeface="Arial"/>
              <a:buChar char="–"/>
            </a:pPr>
            <a:r>
              <a:rPr lang="en-US" sz="1200">
                <a:solidFill>
                  <a:schemeClr val="dk1"/>
                </a:solidFill>
              </a:rPr>
              <a:t>Virginia Harm Reduction Coalition for data and best practices sharing</a:t>
            </a:r>
            <a:endParaRPr sz="1200">
              <a:solidFill>
                <a:schemeClr val="dk1"/>
              </a:solidFill>
            </a:endParaRPr>
          </a:p>
          <a:p>
            <a:pPr marL="914400" lvl="1" indent="-345948" algn="l" rtl="0">
              <a:lnSpc>
                <a:spcPct val="94000"/>
              </a:lnSpc>
              <a:spcBef>
                <a:spcPts val="0"/>
              </a:spcBef>
              <a:spcAft>
                <a:spcPts val="0"/>
              </a:spcAft>
              <a:buClr>
                <a:schemeClr val="dk1"/>
              </a:buClr>
              <a:buSzPts val="1200"/>
              <a:buFont typeface="Arial"/>
              <a:buChar char="–"/>
            </a:pPr>
            <a:r>
              <a:rPr lang="en-US" sz="1200">
                <a:solidFill>
                  <a:schemeClr val="dk1"/>
                </a:solidFill>
              </a:rPr>
              <a:t>Fairfax Methadone Treatment Center for medication assisted treatment</a:t>
            </a:r>
            <a:endParaRPr sz="1200">
              <a:solidFill>
                <a:schemeClr val="dk1"/>
              </a:solidFill>
            </a:endParaRPr>
          </a:p>
          <a:p>
            <a:pPr marL="914400" lvl="1" indent="-345948" algn="l" rtl="0">
              <a:lnSpc>
                <a:spcPct val="94000"/>
              </a:lnSpc>
              <a:spcBef>
                <a:spcPts val="0"/>
              </a:spcBef>
              <a:spcAft>
                <a:spcPts val="0"/>
              </a:spcAft>
              <a:buClr>
                <a:schemeClr val="dk1"/>
              </a:buClr>
              <a:buSzPts val="1200"/>
              <a:buFont typeface="Arial"/>
              <a:buChar char="–"/>
            </a:pPr>
            <a:r>
              <a:rPr lang="en-US" sz="1200">
                <a:solidFill>
                  <a:schemeClr val="dk1"/>
                </a:solidFill>
              </a:rPr>
              <a:t>Oxford House for recovery housing</a:t>
            </a:r>
            <a:endParaRPr sz="1200">
              <a:solidFill>
                <a:schemeClr val="dk1"/>
              </a:solidFill>
            </a:endParaRPr>
          </a:p>
          <a:p>
            <a:pPr marL="914400" lvl="1" indent="-345948" algn="l" rtl="0">
              <a:lnSpc>
                <a:spcPct val="94000"/>
              </a:lnSpc>
              <a:spcBef>
                <a:spcPts val="0"/>
              </a:spcBef>
              <a:spcAft>
                <a:spcPts val="0"/>
              </a:spcAft>
              <a:buClr>
                <a:schemeClr val="dk1"/>
              </a:buClr>
              <a:buSzPts val="1200"/>
              <a:buFont typeface="Arial"/>
              <a:buChar char="–"/>
            </a:pPr>
            <a:r>
              <a:rPr lang="en-US" sz="1200">
                <a:solidFill>
                  <a:schemeClr val="dk1"/>
                </a:solidFill>
              </a:rPr>
              <a:t>George Mason University’s Mason and Partner Clinic for Hepatitis C treatment and medication assisted treatment </a:t>
            </a:r>
            <a:endParaRPr sz="1200">
              <a:solidFill>
                <a:schemeClr val="dk1"/>
              </a:solidFill>
            </a:endParaRPr>
          </a:p>
          <a:p>
            <a:pPr marL="914400" lvl="1" indent="-345948" algn="l" rtl="0">
              <a:lnSpc>
                <a:spcPct val="94000"/>
              </a:lnSpc>
              <a:spcBef>
                <a:spcPts val="0"/>
              </a:spcBef>
              <a:spcAft>
                <a:spcPts val="0"/>
              </a:spcAft>
              <a:buClr>
                <a:schemeClr val="dk1"/>
              </a:buClr>
              <a:buSzPts val="1200"/>
              <a:buFont typeface="Arial"/>
              <a:buChar char="–"/>
            </a:pPr>
            <a:r>
              <a:rPr lang="en-US" sz="1200">
                <a:solidFill>
                  <a:schemeClr val="dk1"/>
                </a:solidFill>
              </a:rPr>
              <a:t>Virginia Department of Health for Narcan nasal spray and comprehensive harm reduction technical assistance</a:t>
            </a:r>
            <a:endParaRPr sz="1200">
              <a:solidFill>
                <a:schemeClr val="dk1"/>
              </a:solidFill>
            </a:endParaRPr>
          </a:p>
          <a:p>
            <a:pPr marL="914400" lvl="1" indent="-345948" algn="l" rtl="0">
              <a:lnSpc>
                <a:spcPct val="94000"/>
              </a:lnSpc>
              <a:spcBef>
                <a:spcPts val="0"/>
              </a:spcBef>
              <a:spcAft>
                <a:spcPts val="0"/>
              </a:spcAft>
              <a:buClr>
                <a:schemeClr val="dk1"/>
              </a:buClr>
              <a:buSzPts val="1200"/>
              <a:buFont typeface="Arial"/>
              <a:buChar char="–"/>
            </a:pPr>
            <a:r>
              <a:rPr lang="en-US" sz="1200">
                <a:solidFill>
                  <a:schemeClr val="dk1"/>
                </a:solidFill>
              </a:rPr>
              <a:t>Fairfax Drug Court for member referrals and reentry coordination</a:t>
            </a:r>
            <a:endParaRPr sz="1200">
              <a:solidFill>
                <a:schemeClr val="dk1"/>
              </a:solidFill>
            </a:endParaRPr>
          </a:p>
          <a:p>
            <a:pPr marL="914400" lvl="1" indent="-345948" algn="l" rtl="0">
              <a:lnSpc>
                <a:spcPct val="94000"/>
              </a:lnSpc>
              <a:spcBef>
                <a:spcPts val="0"/>
              </a:spcBef>
              <a:spcAft>
                <a:spcPts val="0"/>
              </a:spcAft>
              <a:buClr>
                <a:schemeClr val="dk1"/>
              </a:buClr>
              <a:buSzPts val="1200"/>
              <a:buFont typeface="Arial"/>
              <a:buChar char="–"/>
            </a:pPr>
            <a:r>
              <a:rPr lang="en-US" sz="1200">
                <a:solidFill>
                  <a:schemeClr val="dk1"/>
                </a:solidFill>
              </a:rPr>
              <a:t>Jersey Mike's Subs for employment opportunities</a:t>
            </a:r>
            <a:endParaRPr sz="1200">
              <a:solidFill>
                <a:schemeClr val="dk1"/>
              </a:solidFill>
            </a:endParaRPr>
          </a:p>
          <a:p>
            <a:pPr marL="914400" lvl="1" indent="-345948" algn="l" rtl="0">
              <a:lnSpc>
                <a:spcPct val="94000"/>
              </a:lnSpc>
              <a:spcBef>
                <a:spcPts val="0"/>
              </a:spcBef>
              <a:spcAft>
                <a:spcPts val="0"/>
              </a:spcAft>
              <a:buClr>
                <a:schemeClr val="dk1"/>
              </a:buClr>
              <a:buSzPts val="1200"/>
              <a:buFont typeface="Arial"/>
              <a:buChar char="–"/>
            </a:pPr>
            <a:r>
              <a:rPr lang="en-US" sz="1200">
                <a:solidFill>
                  <a:schemeClr val="dk1"/>
                </a:solidFill>
              </a:rPr>
              <a:t>Direct Relief for intermuscular injected naloxone</a:t>
            </a:r>
            <a:endParaRPr sz="1200">
              <a:solidFill>
                <a:schemeClr val="dk1"/>
              </a:solidFill>
            </a:endParaRPr>
          </a:p>
          <a:p>
            <a:pPr marL="914400" lvl="1" indent="-345948" algn="l" rtl="0">
              <a:lnSpc>
                <a:spcPct val="94000"/>
              </a:lnSpc>
              <a:spcBef>
                <a:spcPts val="0"/>
              </a:spcBef>
              <a:spcAft>
                <a:spcPts val="0"/>
              </a:spcAft>
              <a:buClr>
                <a:schemeClr val="dk1"/>
              </a:buClr>
              <a:buSzPts val="1200"/>
              <a:buFont typeface="Arial"/>
              <a:buChar char="–"/>
            </a:pPr>
            <a:r>
              <a:rPr lang="en-US" sz="1200">
                <a:solidFill>
                  <a:schemeClr val="dk1"/>
                </a:solidFill>
              </a:rPr>
              <a:t>NOVA Salud for disease testing and peer support services for HIV positive individuals</a:t>
            </a:r>
            <a:endParaRPr/>
          </a:p>
        </p:txBody>
      </p:sp>
      <p:sp>
        <p:nvSpPr>
          <p:cNvPr id="135" name="Google Shape;135;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7" name="Google Shape;127;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254774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2"/>
        <p:cNvGrpSpPr/>
        <p:nvPr/>
      </p:nvGrpSpPr>
      <p:grpSpPr>
        <a:xfrm>
          <a:off x="0" y="0"/>
          <a:ext cx="0" cy="0"/>
          <a:chOff x="0" y="0"/>
          <a:chExt cx="0" cy="0"/>
        </a:xfrm>
      </p:grpSpPr>
      <p:sp>
        <p:nvSpPr>
          <p:cNvPr id="13" name="Google Shape;13;p9"/>
          <p:cNvSpPr txBox="1">
            <a:spLocks noGrp="1"/>
          </p:cNvSpPr>
          <p:nvPr>
            <p:ph type="ctrTitle"/>
          </p:nvPr>
        </p:nvSpPr>
        <p:spPr>
          <a:xfrm>
            <a:off x="1915128" y="1788454"/>
            <a:ext cx="8361300" cy="2098200"/>
          </a:xfrm>
          <a:prstGeom prst="rect">
            <a:avLst/>
          </a:prstGeom>
          <a:noFill/>
          <a:ln>
            <a:noFill/>
          </a:ln>
        </p:spPr>
        <p:txBody>
          <a:bodyPr spcFirstLastPara="1" wrap="square" lIns="91425" tIns="45700" rIns="91425" bIns="45700" anchor="b" anchorCtr="0">
            <a:noAutofit/>
          </a:bodyPr>
          <a:lstStyle>
            <a:lvl1pPr lvl="0" algn="ctr" rtl="0">
              <a:lnSpc>
                <a:spcPct val="89000"/>
              </a:lnSpc>
              <a:spcBef>
                <a:spcPts val="0"/>
              </a:spcBef>
              <a:spcAft>
                <a:spcPts val="0"/>
              </a:spcAft>
              <a:buClr>
                <a:schemeClr val="dk2"/>
              </a:buClr>
              <a:buSzPts val="7200"/>
              <a:buFont typeface="Libre Franklin"/>
              <a:buNone/>
              <a:defRPr sz="7200" cap="none">
                <a:solidFill>
                  <a:schemeClr val="dk2"/>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4" name="Google Shape;14;p9"/>
          <p:cNvSpPr txBox="1">
            <a:spLocks noGrp="1"/>
          </p:cNvSpPr>
          <p:nvPr>
            <p:ph type="subTitle" idx="1"/>
          </p:nvPr>
        </p:nvSpPr>
        <p:spPr>
          <a:xfrm>
            <a:off x="2679906" y="3956279"/>
            <a:ext cx="6831600" cy="1086300"/>
          </a:xfrm>
          <a:prstGeom prst="rect">
            <a:avLst/>
          </a:prstGeom>
          <a:noFill/>
          <a:ln>
            <a:noFill/>
          </a:ln>
        </p:spPr>
        <p:txBody>
          <a:bodyPr spcFirstLastPara="1" wrap="square" lIns="91425" tIns="45700" rIns="91425" bIns="45700" anchor="t" anchorCtr="0">
            <a:normAutofit/>
          </a:bodyPr>
          <a:lstStyle>
            <a:lvl1pPr lvl="0" algn="ctr" rtl="0">
              <a:lnSpc>
                <a:spcPct val="112000"/>
              </a:lnSpc>
              <a:spcBef>
                <a:spcPts val="0"/>
              </a:spcBef>
              <a:spcAft>
                <a:spcPts val="0"/>
              </a:spcAft>
              <a:buClr>
                <a:schemeClr val="dk2"/>
              </a:buClr>
              <a:buSzPts val="2300"/>
              <a:buNone/>
              <a:defRPr sz="2300"/>
            </a:lvl1pPr>
            <a:lvl2pPr lvl="1" algn="ctr" rtl="0">
              <a:lnSpc>
                <a:spcPct val="94000"/>
              </a:lnSpc>
              <a:spcBef>
                <a:spcPts val="500"/>
              </a:spcBef>
              <a:spcAft>
                <a:spcPts val="0"/>
              </a:spcAft>
              <a:buClr>
                <a:schemeClr val="dk2"/>
              </a:buClr>
              <a:buSzPts val="2000"/>
              <a:buNone/>
              <a:defRPr sz="2000"/>
            </a:lvl2pPr>
            <a:lvl3pPr lvl="2" algn="ctr" rtl="0">
              <a:lnSpc>
                <a:spcPct val="94000"/>
              </a:lnSpc>
              <a:spcBef>
                <a:spcPts val="500"/>
              </a:spcBef>
              <a:spcAft>
                <a:spcPts val="0"/>
              </a:spcAft>
              <a:buClr>
                <a:schemeClr val="dk2"/>
              </a:buClr>
              <a:buSzPts val="1800"/>
              <a:buNone/>
              <a:defRPr sz="1800"/>
            </a:lvl3pPr>
            <a:lvl4pPr lvl="3" algn="ctr" rtl="0">
              <a:lnSpc>
                <a:spcPct val="94000"/>
              </a:lnSpc>
              <a:spcBef>
                <a:spcPts val="500"/>
              </a:spcBef>
              <a:spcAft>
                <a:spcPts val="0"/>
              </a:spcAft>
              <a:buClr>
                <a:schemeClr val="dk2"/>
              </a:buClr>
              <a:buSzPts val="1600"/>
              <a:buNone/>
              <a:defRPr sz="1600"/>
            </a:lvl4pPr>
            <a:lvl5pPr lvl="4" algn="ctr" rtl="0">
              <a:lnSpc>
                <a:spcPct val="94000"/>
              </a:lnSpc>
              <a:spcBef>
                <a:spcPts val="500"/>
              </a:spcBef>
              <a:spcAft>
                <a:spcPts val="0"/>
              </a:spcAft>
              <a:buClr>
                <a:schemeClr val="dk2"/>
              </a:buClr>
              <a:buSzPts val="1600"/>
              <a:buNone/>
              <a:defRPr sz="1600"/>
            </a:lvl5pPr>
            <a:lvl6pPr lvl="5" algn="ctr" rtl="0">
              <a:lnSpc>
                <a:spcPct val="94000"/>
              </a:lnSpc>
              <a:spcBef>
                <a:spcPts val="500"/>
              </a:spcBef>
              <a:spcAft>
                <a:spcPts val="0"/>
              </a:spcAft>
              <a:buClr>
                <a:schemeClr val="dk2"/>
              </a:buClr>
              <a:buSzPts val="1600"/>
              <a:buNone/>
              <a:defRPr sz="1600"/>
            </a:lvl6pPr>
            <a:lvl7pPr lvl="6" algn="ctr" rtl="0">
              <a:lnSpc>
                <a:spcPct val="94000"/>
              </a:lnSpc>
              <a:spcBef>
                <a:spcPts val="500"/>
              </a:spcBef>
              <a:spcAft>
                <a:spcPts val="0"/>
              </a:spcAft>
              <a:buClr>
                <a:schemeClr val="dk2"/>
              </a:buClr>
              <a:buSzPts val="1600"/>
              <a:buNone/>
              <a:defRPr sz="1600"/>
            </a:lvl7pPr>
            <a:lvl8pPr lvl="7" algn="ctr" rtl="0">
              <a:lnSpc>
                <a:spcPct val="94000"/>
              </a:lnSpc>
              <a:spcBef>
                <a:spcPts val="500"/>
              </a:spcBef>
              <a:spcAft>
                <a:spcPts val="0"/>
              </a:spcAft>
              <a:buClr>
                <a:schemeClr val="dk2"/>
              </a:buClr>
              <a:buSzPts val="1600"/>
              <a:buNone/>
              <a:defRPr sz="1600"/>
            </a:lvl8pPr>
            <a:lvl9pPr lvl="8" algn="ctr" rtl="0">
              <a:lnSpc>
                <a:spcPct val="94000"/>
              </a:lnSpc>
              <a:spcBef>
                <a:spcPts val="500"/>
              </a:spcBef>
              <a:spcAft>
                <a:spcPts val="200"/>
              </a:spcAft>
              <a:buClr>
                <a:schemeClr val="dk2"/>
              </a:buClr>
              <a:buSzPts val="1600"/>
              <a:buNone/>
              <a:defRPr sz="1600"/>
            </a:lvl9pPr>
          </a:lstStyle>
          <a:p>
            <a:endParaRPr/>
          </a:p>
        </p:txBody>
      </p:sp>
      <p:sp>
        <p:nvSpPr>
          <p:cNvPr id="15" name="Google Shape;15;p9"/>
          <p:cNvSpPr txBox="1">
            <a:spLocks noGrp="1"/>
          </p:cNvSpPr>
          <p:nvPr>
            <p:ph type="dt" idx="10"/>
          </p:nvPr>
        </p:nvSpPr>
        <p:spPr>
          <a:xfrm>
            <a:off x="752858" y="6453386"/>
            <a:ext cx="1608000" cy="4047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solidFill>
                  <a:schemeClr val="dk2"/>
                </a:solidFill>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6" name="Google Shape;16;p9"/>
          <p:cNvSpPr txBox="1">
            <a:spLocks noGrp="1"/>
          </p:cNvSpPr>
          <p:nvPr>
            <p:ph type="ftr" idx="11"/>
          </p:nvPr>
        </p:nvSpPr>
        <p:spPr>
          <a:xfrm>
            <a:off x="2584054" y="6453386"/>
            <a:ext cx="7023300" cy="4047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solidFill>
                  <a:schemeClr val="dk2"/>
                </a:solidFill>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7" name="Google Shape;17;p9"/>
          <p:cNvSpPr txBox="1">
            <a:spLocks noGrp="1"/>
          </p:cNvSpPr>
          <p:nvPr>
            <p:ph type="sldNum" idx="12"/>
          </p:nvPr>
        </p:nvSpPr>
        <p:spPr>
          <a:xfrm>
            <a:off x="9830683" y="6453386"/>
            <a:ext cx="1596300" cy="4047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sz="1200" b="0" i="0" u="none" strike="noStrike" cap="none">
                <a:solidFill>
                  <a:schemeClr val="dk2"/>
                </a:solidFill>
                <a:latin typeface="Libre Franklin"/>
                <a:ea typeface="Libre Franklin"/>
                <a:cs typeface="Libre Franklin"/>
                <a:sym typeface="Libre Franklin"/>
              </a:defRPr>
            </a:lvl1pPr>
            <a:lvl2pPr marL="0" lvl="1" indent="0" algn="r" rtl="0">
              <a:spcBef>
                <a:spcPts val="0"/>
              </a:spcBef>
              <a:buNone/>
              <a:defRPr sz="1200" b="0" i="0" u="none" strike="noStrike" cap="none">
                <a:solidFill>
                  <a:schemeClr val="dk2"/>
                </a:solidFill>
                <a:latin typeface="Libre Franklin"/>
                <a:ea typeface="Libre Franklin"/>
                <a:cs typeface="Libre Franklin"/>
                <a:sym typeface="Libre Franklin"/>
              </a:defRPr>
            </a:lvl2pPr>
            <a:lvl3pPr marL="0" lvl="2" indent="0" algn="r" rtl="0">
              <a:spcBef>
                <a:spcPts val="0"/>
              </a:spcBef>
              <a:buNone/>
              <a:defRPr sz="1200" b="0" i="0" u="none" strike="noStrike" cap="none">
                <a:solidFill>
                  <a:schemeClr val="dk2"/>
                </a:solidFill>
                <a:latin typeface="Libre Franklin"/>
                <a:ea typeface="Libre Franklin"/>
                <a:cs typeface="Libre Franklin"/>
                <a:sym typeface="Libre Franklin"/>
              </a:defRPr>
            </a:lvl3pPr>
            <a:lvl4pPr marL="0" lvl="3" indent="0" algn="r" rtl="0">
              <a:spcBef>
                <a:spcPts val="0"/>
              </a:spcBef>
              <a:buNone/>
              <a:defRPr sz="1200" b="0" i="0" u="none" strike="noStrike" cap="none">
                <a:solidFill>
                  <a:schemeClr val="dk2"/>
                </a:solidFill>
                <a:latin typeface="Libre Franklin"/>
                <a:ea typeface="Libre Franklin"/>
                <a:cs typeface="Libre Franklin"/>
                <a:sym typeface="Libre Franklin"/>
              </a:defRPr>
            </a:lvl4pPr>
            <a:lvl5pPr marL="0" lvl="4" indent="0" algn="r" rtl="0">
              <a:spcBef>
                <a:spcPts val="0"/>
              </a:spcBef>
              <a:buNone/>
              <a:defRPr sz="1200" b="0" i="0" u="none" strike="noStrike" cap="none">
                <a:solidFill>
                  <a:schemeClr val="dk2"/>
                </a:solidFill>
                <a:latin typeface="Libre Franklin"/>
                <a:ea typeface="Libre Franklin"/>
                <a:cs typeface="Libre Franklin"/>
                <a:sym typeface="Libre Franklin"/>
              </a:defRPr>
            </a:lvl5pPr>
            <a:lvl6pPr marL="0" lvl="5" indent="0" algn="r" rtl="0">
              <a:spcBef>
                <a:spcPts val="0"/>
              </a:spcBef>
              <a:buNone/>
              <a:defRPr sz="1200" b="0" i="0" u="none" strike="noStrike" cap="none">
                <a:solidFill>
                  <a:schemeClr val="dk2"/>
                </a:solidFill>
                <a:latin typeface="Libre Franklin"/>
                <a:ea typeface="Libre Franklin"/>
                <a:cs typeface="Libre Franklin"/>
                <a:sym typeface="Libre Franklin"/>
              </a:defRPr>
            </a:lvl6pPr>
            <a:lvl7pPr marL="0" lvl="6" indent="0" algn="r" rtl="0">
              <a:spcBef>
                <a:spcPts val="0"/>
              </a:spcBef>
              <a:buNone/>
              <a:defRPr sz="1200" b="0" i="0" u="none" strike="noStrike" cap="none">
                <a:solidFill>
                  <a:schemeClr val="dk2"/>
                </a:solidFill>
                <a:latin typeface="Libre Franklin"/>
                <a:ea typeface="Libre Franklin"/>
                <a:cs typeface="Libre Franklin"/>
                <a:sym typeface="Libre Franklin"/>
              </a:defRPr>
            </a:lvl7pPr>
            <a:lvl8pPr marL="0" lvl="7" indent="0" algn="r" rtl="0">
              <a:spcBef>
                <a:spcPts val="0"/>
              </a:spcBef>
              <a:buNone/>
              <a:defRPr sz="1200" b="0" i="0" u="none" strike="noStrike" cap="none">
                <a:solidFill>
                  <a:schemeClr val="dk2"/>
                </a:solidFill>
                <a:latin typeface="Libre Franklin"/>
                <a:ea typeface="Libre Franklin"/>
                <a:cs typeface="Libre Franklin"/>
                <a:sym typeface="Libre Franklin"/>
              </a:defRPr>
            </a:lvl8pPr>
            <a:lvl9pPr marL="0" lvl="8" indent="0" algn="r" rtl="0">
              <a:spcBef>
                <a:spcPts val="0"/>
              </a:spcBef>
              <a:buNone/>
              <a:defRPr sz="1200" b="0" i="0" u="none" strike="noStrike" cap="none">
                <a:solidFill>
                  <a:schemeClr val="dk2"/>
                </a:solidFill>
                <a:latin typeface="Libre Franklin"/>
                <a:ea typeface="Libre Franklin"/>
                <a:cs typeface="Libre Franklin"/>
                <a:sym typeface="Libre Franklin"/>
              </a:defRPr>
            </a:lvl9pPr>
          </a:lstStyle>
          <a:p>
            <a:pPr marL="0" lvl="0" indent="0" algn="r" rtl="0">
              <a:spcBef>
                <a:spcPts val="0"/>
              </a:spcBef>
              <a:spcAft>
                <a:spcPts val="0"/>
              </a:spcAft>
              <a:buNone/>
            </a:pPr>
            <a:fld id="{00000000-1234-1234-1234-123412341234}" type="slidenum">
              <a:rPr lang="en-US"/>
              <a:t>‹#›</a:t>
            </a:fld>
            <a:endParaRPr/>
          </a:p>
        </p:txBody>
      </p:sp>
      <p:grpSp>
        <p:nvGrpSpPr>
          <p:cNvPr id="18" name="Google Shape;18;p9"/>
          <p:cNvGrpSpPr/>
          <p:nvPr/>
        </p:nvGrpSpPr>
        <p:grpSpPr>
          <a:xfrm>
            <a:off x="752846" y="744457"/>
            <a:ext cx="10674141" cy="5349695"/>
            <a:chOff x="752846" y="744457"/>
            <a:chExt cx="10674141" cy="5349695"/>
          </a:xfrm>
        </p:grpSpPr>
        <p:sp>
          <p:nvSpPr>
            <p:cNvPr id="19" name="Google Shape;19;p9"/>
            <p:cNvSpPr/>
            <p:nvPr/>
          </p:nvSpPr>
          <p:spPr>
            <a:xfrm>
              <a:off x="8151962" y="1685652"/>
              <a:ext cx="3275025" cy="4408500"/>
            </a:xfrm>
            <a:custGeom>
              <a:avLst/>
              <a:gdLst/>
              <a:ahLst/>
              <a:cxnLst/>
              <a:rect l="l" t="t" r="r" b="b"/>
              <a:pathLst>
                <a:path w="10000" h="10000" extrusionOk="0">
                  <a:moveTo>
                    <a:pt x="8761" y="0"/>
                  </a:moveTo>
                  <a:lnTo>
                    <a:pt x="10000" y="0"/>
                  </a:lnTo>
                  <a:lnTo>
                    <a:pt x="10000" y="10000"/>
                  </a:lnTo>
                  <a:lnTo>
                    <a:pt x="0" y="10000"/>
                  </a:lnTo>
                  <a:lnTo>
                    <a:pt x="0" y="9126"/>
                  </a:lnTo>
                  <a:lnTo>
                    <a:pt x="8761" y="9127"/>
                  </a:lnTo>
                  <a:lnTo>
                    <a:pt x="8761" y="0"/>
                  </a:lnTo>
                  <a:close/>
                </a:path>
              </a:pathLst>
            </a:custGeom>
            <a:solidFill>
              <a:schemeClr val="dk2"/>
            </a:solidFill>
            <a:ln>
              <a:noFill/>
            </a:ln>
          </p:spPr>
        </p:sp>
        <p:sp>
          <p:nvSpPr>
            <p:cNvPr id="20" name="Google Shape;20;p9"/>
            <p:cNvSpPr/>
            <p:nvPr/>
          </p:nvSpPr>
          <p:spPr>
            <a:xfrm rot="10800000">
              <a:off x="752846" y="744457"/>
              <a:ext cx="3275680" cy="4408500"/>
            </a:xfrm>
            <a:custGeom>
              <a:avLst/>
              <a:gdLst/>
              <a:ahLst/>
              <a:cxnLst/>
              <a:rect l="l" t="t" r="r" b="b"/>
              <a:pathLst>
                <a:path w="10002" h="10000" extrusionOk="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7"/>
        <p:cNvGrpSpPr/>
        <p:nvPr/>
      </p:nvGrpSpPr>
      <p:grpSpPr>
        <a:xfrm>
          <a:off x="0" y="0"/>
          <a:ext cx="0" cy="0"/>
          <a:chOff x="0" y="0"/>
          <a:chExt cx="0" cy="0"/>
        </a:xfrm>
      </p:grpSpPr>
      <p:sp>
        <p:nvSpPr>
          <p:cNvPr id="78" name="Google Shape;78;p20"/>
          <p:cNvSpPr txBox="1">
            <a:spLocks noGrp="1"/>
          </p:cNvSpPr>
          <p:nvPr>
            <p:ph type="title"/>
          </p:nvPr>
        </p:nvSpPr>
        <p:spPr>
          <a:xfrm>
            <a:off x="1371600" y="685800"/>
            <a:ext cx="9601200" cy="1485900"/>
          </a:xfrm>
          <a:prstGeom prst="rect">
            <a:avLst/>
          </a:prstGeom>
          <a:noFill/>
          <a:ln>
            <a:noFill/>
          </a:ln>
        </p:spPr>
        <p:txBody>
          <a:bodyPr spcFirstLastPara="1" wrap="square" lIns="91425" tIns="45700" rIns="91425" bIns="45700" anchor="t" anchorCtr="0">
            <a:normAutofit/>
          </a:bodyPr>
          <a:lstStyle>
            <a:lvl1pPr lvl="0" algn="l" rtl="0">
              <a:lnSpc>
                <a:spcPct val="89000"/>
              </a:lnSpc>
              <a:spcBef>
                <a:spcPts val="0"/>
              </a:spcBef>
              <a:spcAft>
                <a:spcPts val="0"/>
              </a:spcAft>
              <a:buClr>
                <a:schemeClr val="dk2"/>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79" name="Google Shape;79;p20"/>
          <p:cNvSpPr txBox="1">
            <a:spLocks noGrp="1"/>
          </p:cNvSpPr>
          <p:nvPr>
            <p:ph type="body" idx="1"/>
          </p:nvPr>
        </p:nvSpPr>
        <p:spPr>
          <a:xfrm rot="5400000">
            <a:off x="4386300" y="-719175"/>
            <a:ext cx="3571800" cy="9601200"/>
          </a:xfrm>
          <a:prstGeom prst="rect">
            <a:avLst/>
          </a:prstGeom>
          <a:noFill/>
          <a:ln>
            <a:noFill/>
          </a:ln>
        </p:spPr>
        <p:txBody>
          <a:bodyPr spcFirstLastPara="1" wrap="square" lIns="91425" tIns="45700" rIns="91425" bIns="45700" anchor="t" anchorCtr="0">
            <a:normAutofit/>
          </a:bodyPr>
          <a:lstStyle>
            <a:lvl1pPr marL="457200" lvl="0" indent="-342900" algn="l" rtl="0">
              <a:lnSpc>
                <a:spcPct val="94000"/>
              </a:lnSpc>
              <a:spcBef>
                <a:spcPts val="1000"/>
              </a:spcBef>
              <a:spcAft>
                <a:spcPts val="0"/>
              </a:spcAft>
              <a:buClr>
                <a:schemeClr val="dk2"/>
              </a:buClr>
              <a:buSzPts val="1800"/>
              <a:buChar char="■"/>
              <a:defRPr/>
            </a:lvl1pPr>
            <a:lvl2pPr marL="914400" lvl="1" indent="-342900" algn="l" rtl="0">
              <a:lnSpc>
                <a:spcPct val="94000"/>
              </a:lnSpc>
              <a:spcBef>
                <a:spcPts val="500"/>
              </a:spcBef>
              <a:spcAft>
                <a:spcPts val="0"/>
              </a:spcAft>
              <a:buClr>
                <a:schemeClr val="dk2"/>
              </a:buClr>
              <a:buSzPts val="1800"/>
              <a:buChar char="–"/>
              <a:defRPr/>
            </a:lvl2pPr>
            <a:lvl3pPr marL="1371600" lvl="2" indent="-342900" algn="l" rtl="0">
              <a:lnSpc>
                <a:spcPct val="94000"/>
              </a:lnSpc>
              <a:spcBef>
                <a:spcPts val="500"/>
              </a:spcBef>
              <a:spcAft>
                <a:spcPts val="0"/>
              </a:spcAft>
              <a:buClr>
                <a:schemeClr val="dk2"/>
              </a:buClr>
              <a:buSzPts val="1800"/>
              <a:buChar char="■"/>
              <a:defRPr/>
            </a:lvl3pPr>
            <a:lvl4pPr marL="1828800" lvl="3" indent="-342900" algn="l" rtl="0">
              <a:lnSpc>
                <a:spcPct val="94000"/>
              </a:lnSpc>
              <a:spcBef>
                <a:spcPts val="500"/>
              </a:spcBef>
              <a:spcAft>
                <a:spcPts val="0"/>
              </a:spcAft>
              <a:buClr>
                <a:schemeClr val="dk2"/>
              </a:buClr>
              <a:buSzPts val="1800"/>
              <a:buChar char="–"/>
              <a:defRPr/>
            </a:lvl4pPr>
            <a:lvl5pPr marL="2286000" lvl="4" indent="-342900" algn="l" rtl="0">
              <a:lnSpc>
                <a:spcPct val="94000"/>
              </a:lnSpc>
              <a:spcBef>
                <a:spcPts val="500"/>
              </a:spcBef>
              <a:spcAft>
                <a:spcPts val="0"/>
              </a:spcAft>
              <a:buClr>
                <a:schemeClr val="dk2"/>
              </a:buClr>
              <a:buSzPts val="1800"/>
              <a:buChar char="■"/>
              <a:defRPr/>
            </a:lvl5pPr>
            <a:lvl6pPr marL="2743200" lvl="5" indent="-342900" algn="l" rtl="0">
              <a:lnSpc>
                <a:spcPct val="94000"/>
              </a:lnSpc>
              <a:spcBef>
                <a:spcPts val="500"/>
              </a:spcBef>
              <a:spcAft>
                <a:spcPts val="0"/>
              </a:spcAft>
              <a:buClr>
                <a:schemeClr val="dk2"/>
              </a:buClr>
              <a:buSzPts val="1800"/>
              <a:buChar char="–"/>
              <a:defRPr/>
            </a:lvl6pPr>
            <a:lvl7pPr marL="3200400" lvl="6" indent="-342900" algn="l" rtl="0">
              <a:lnSpc>
                <a:spcPct val="94000"/>
              </a:lnSpc>
              <a:spcBef>
                <a:spcPts val="500"/>
              </a:spcBef>
              <a:spcAft>
                <a:spcPts val="0"/>
              </a:spcAft>
              <a:buClr>
                <a:schemeClr val="dk2"/>
              </a:buClr>
              <a:buSzPts val="1800"/>
              <a:buChar char="■"/>
              <a:defRPr/>
            </a:lvl7pPr>
            <a:lvl8pPr marL="3657600" lvl="7" indent="-342900" algn="l" rtl="0">
              <a:lnSpc>
                <a:spcPct val="94000"/>
              </a:lnSpc>
              <a:spcBef>
                <a:spcPts val="500"/>
              </a:spcBef>
              <a:spcAft>
                <a:spcPts val="0"/>
              </a:spcAft>
              <a:buClr>
                <a:schemeClr val="dk2"/>
              </a:buClr>
              <a:buSzPts val="1800"/>
              <a:buChar char="–"/>
              <a:defRPr/>
            </a:lvl8pPr>
            <a:lvl9pPr marL="4114800" lvl="8" indent="-342900" algn="l" rtl="0">
              <a:lnSpc>
                <a:spcPct val="94000"/>
              </a:lnSpc>
              <a:spcBef>
                <a:spcPts val="500"/>
              </a:spcBef>
              <a:spcAft>
                <a:spcPts val="200"/>
              </a:spcAft>
              <a:buClr>
                <a:schemeClr val="dk2"/>
              </a:buClr>
              <a:buSzPts val="1800"/>
              <a:buChar char="■"/>
              <a:defRPr/>
            </a:lvl9pPr>
          </a:lstStyle>
          <a:p>
            <a:endParaRPr/>
          </a:p>
        </p:txBody>
      </p:sp>
      <p:sp>
        <p:nvSpPr>
          <p:cNvPr id="80" name="Google Shape;80;p20"/>
          <p:cNvSpPr txBox="1">
            <a:spLocks noGrp="1"/>
          </p:cNvSpPr>
          <p:nvPr>
            <p:ph type="dt" idx="10"/>
          </p:nvPr>
        </p:nvSpPr>
        <p:spPr>
          <a:xfrm>
            <a:off x="1390650" y="6453386"/>
            <a:ext cx="1204500" cy="4047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81" name="Google Shape;81;p20"/>
          <p:cNvSpPr txBox="1">
            <a:spLocks noGrp="1"/>
          </p:cNvSpPr>
          <p:nvPr>
            <p:ph type="ftr" idx="11"/>
          </p:nvPr>
        </p:nvSpPr>
        <p:spPr>
          <a:xfrm>
            <a:off x="2893564" y="6453386"/>
            <a:ext cx="6280800" cy="4047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82" name="Google Shape;82;p20"/>
          <p:cNvSpPr txBox="1">
            <a:spLocks noGrp="1"/>
          </p:cNvSpPr>
          <p:nvPr>
            <p:ph type="sldNum" idx="12"/>
          </p:nvPr>
        </p:nvSpPr>
        <p:spPr>
          <a:xfrm>
            <a:off x="9472736" y="6453386"/>
            <a:ext cx="1596300" cy="4047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83"/>
        <p:cNvGrpSpPr/>
        <p:nvPr/>
      </p:nvGrpSpPr>
      <p:grpSpPr>
        <a:xfrm>
          <a:off x="0" y="0"/>
          <a:ext cx="0" cy="0"/>
          <a:chOff x="0" y="0"/>
          <a:chExt cx="0" cy="0"/>
        </a:xfrm>
      </p:grpSpPr>
      <p:sp>
        <p:nvSpPr>
          <p:cNvPr id="84" name="Google Shape;84;p21"/>
          <p:cNvSpPr txBox="1">
            <a:spLocks noGrp="1"/>
          </p:cNvSpPr>
          <p:nvPr>
            <p:ph type="title"/>
          </p:nvPr>
        </p:nvSpPr>
        <p:spPr>
          <a:xfrm rot="5400000">
            <a:off x="7757927" y="2462856"/>
            <a:ext cx="5243100" cy="1565700"/>
          </a:xfrm>
          <a:prstGeom prst="rect">
            <a:avLst/>
          </a:prstGeom>
          <a:noFill/>
          <a:ln>
            <a:noFill/>
          </a:ln>
        </p:spPr>
        <p:txBody>
          <a:bodyPr spcFirstLastPara="1" wrap="square" lIns="91425" tIns="45700" rIns="91425" bIns="45700" anchor="t" anchorCtr="0">
            <a:normAutofit/>
          </a:bodyPr>
          <a:lstStyle>
            <a:lvl1pPr lvl="0" algn="l" rtl="0">
              <a:lnSpc>
                <a:spcPct val="89000"/>
              </a:lnSpc>
              <a:spcBef>
                <a:spcPts val="0"/>
              </a:spcBef>
              <a:spcAft>
                <a:spcPts val="0"/>
              </a:spcAft>
              <a:buClr>
                <a:schemeClr val="dk2"/>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85" name="Google Shape;85;p21"/>
          <p:cNvSpPr txBox="1">
            <a:spLocks noGrp="1"/>
          </p:cNvSpPr>
          <p:nvPr>
            <p:ph type="body" idx="1"/>
          </p:nvPr>
        </p:nvSpPr>
        <p:spPr>
          <a:xfrm rot="5400000">
            <a:off x="2839941" y="-844044"/>
            <a:ext cx="5243100" cy="8179500"/>
          </a:xfrm>
          <a:prstGeom prst="rect">
            <a:avLst/>
          </a:prstGeom>
          <a:noFill/>
          <a:ln>
            <a:noFill/>
          </a:ln>
        </p:spPr>
        <p:txBody>
          <a:bodyPr spcFirstLastPara="1" wrap="square" lIns="91425" tIns="45700" rIns="91425" bIns="45700" anchor="t" anchorCtr="0">
            <a:normAutofit/>
          </a:bodyPr>
          <a:lstStyle>
            <a:lvl1pPr marL="457200" lvl="0" indent="-342900" algn="l" rtl="0">
              <a:lnSpc>
                <a:spcPct val="94000"/>
              </a:lnSpc>
              <a:spcBef>
                <a:spcPts val="1000"/>
              </a:spcBef>
              <a:spcAft>
                <a:spcPts val="0"/>
              </a:spcAft>
              <a:buClr>
                <a:schemeClr val="dk2"/>
              </a:buClr>
              <a:buSzPts val="1800"/>
              <a:buChar char="■"/>
              <a:defRPr/>
            </a:lvl1pPr>
            <a:lvl2pPr marL="914400" lvl="1" indent="-342900" algn="l" rtl="0">
              <a:lnSpc>
                <a:spcPct val="94000"/>
              </a:lnSpc>
              <a:spcBef>
                <a:spcPts val="500"/>
              </a:spcBef>
              <a:spcAft>
                <a:spcPts val="0"/>
              </a:spcAft>
              <a:buClr>
                <a:schemeClr val="dk2"/>
              </a:buClr>
              <a:buSzPts val="1800"/>
              <a:buChar char="–"/>
              <a:defRPr/>
            </a:lvl2pPr>
            <a:lvl3pPr marL="1371600" lvl="2" indent="-342900" algn="l" rtl="0">
              <a:lnSpc>
                <a:spcPct val="94000"/>
              </a:lnSpc>
              <a:spcBef>
                <a:spcPts val="500"/>
              </a:spcBef>
              <a:spcAft>
                <a:spcPts val="0"/>
              </a:spcAft>
              <a:buClr>
                <a:schemeClr val="dk2"/>
              </a:buClr>
              <a:buSzPts val="1800"/>
              <a:buChar char="■"/>
              <a:defRPr/>
            </a:lvl3pPr>
            <a:lvl4pPr marL="1828800" lvl="3" indent="-342900" algn="l" rtl="0">
              <a:lnSpc>
                <a:spcPct val="94000"/>
              </a:lnSpc>
              <a:spcBef>
                <a:spcPts val="500"/>
              </a:spcBef>
              <a:spcAft>
                <a:spcPts val="0"/>
              </a:spcAft>
              <a:buClr>
                <a:schemeClr val="dk2"/>
              </a:buClr>
              <a:buSzPts val="1800"/>
              <a:buChar char="–"/>
              <a:defRPr/>
            </a:lvl4pPr>
            <a:lvl5pPr marL="2286000" lvl="4" indent="-342900" algn="l" rtl="0">
              <a:lnSpc>
                <a:spcPct val="94000"/>
              </a:lnSpc>
              <a:spcBef>
                <a:spcPts val="500"/>
              </a:spcBef>
              <a:spcAft>
                <a:spcPts val="0"/>
              </a:spcAft>
              <a:buClr>
                <a:schemeClr val="dk2"/>
              </a:buClr>
              <a:buSzPts val="1800"/>
              <a:buChar char="■"/>
              <a:defRPr/>
            </a:lvl5pPr>
            <a:lvl6pPr marL="2743200" lvl="5" indent="-342900" algn="l" rtl="0">
              <a:lnSpc>
                <a:spcPct val="94000"/>
              </a:lnSpc>
              <a:spcBef>
                <a:spcPts val="500"/>
              </a:spcBef>
              <a:spcAft>
                <a:spcPts val="0"/>
              </a:spcAft>
              <a:buClr>
                <a:schemeClr val="dk2"/>
              </a:buClr>
              <a:buSzPts val="1800"/>
              <a:buChar char="–"/>
              <a:defRPr/>
            </a:lvl6pPr>
            <a:lvl7pPr marL="3200400" lvl="6" indent="-342900" algn="l" rtl="0">
              <a:lnSpc>
                <a:spcPct val="94000"/>
              </a:lnSpc>
              <a:spcBef>
                <a:spcPts val="500"/>
              </a:spcBef>
              <a:spcAft>
                <a:spcPts val="0"/>
              </a:spcAft>
              <a:buClr>
                <a:schemeClr val="dk2"/>
              </a:buClr>
              <a:buSzPts val="1800"/>
              <a:buChar char="■"/>
              <a:defRPr/>
            </a:lvl7pPr>
            <a:lvl8pPr marL="3657600" lvl="7" indent="-342900" algn="l" rtl="0">
              <a:lnSpc>
                <a:spcPct val="94000"/>
              </a:lnSpc>
              <a:spcBef>
                <a:spcPts val="500"/>
              </a:spcBef>
              <a:spcAft>
                <a:spcPts val="0"/>
              </a:spcAft>
              <a:buClr>
                <a:schemeClr val="dk2"/>
              </a:buClr>
              <a:buSzPts val="1800"/>
              <a:buChar char="–"/>
              <a:defRPr/>
            </a:lvl8pPr>
            <a:lvl9pPr marL="4114800" lvl="8" indent="-342900" algn="l" rtl="0">
              <a:lnSpc>
                <a:spcPct val="94000"/>
              </a:lnSpc>
              <a:spcBef>
                <a:spcPts val="500"/>
              </a:spcBef>
              <a:spcAft>
                <a:spcPts val="200"/>
              </a:spcAft>
              <a:buClr>
                <a:schemeClr val="dk2"/>
              </a:buClr>
              <a:buSzPts val="1800"/>
              <a:buChar char="■"/>
              <a:defRPr/>
            </a:lvl9pPr>
          </a:lstStyle>
          <a:p>
            <a:endParaRPr/>
          </a:p>
        </p:txBody>
      </p:sp>
      <p:sp>
        <p:nvSpPr>
          <p:cNvPr id="86" name="Google Shape;86;p21"/>
          <p:cNvSpPr txBox="1">
            <a:spLocks noGrp="1"/>
          </p:cNvSpPr>
          <p:nvPr>
            <p:ph type="dt" idx="10"/>
          </p:nvPr>
        </p:nvSpPr>
        <p:spPr>
          <a:xfrm>
            <a:off x="1390650" y="6453386"/>
            <a:ext cx="1204500" cy="4047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87" name="Google Shape;87;p21"/>
          <p:cNvSpPr txBox="1">
            <a:spLocks noGrp="1"/>
          </p:cNvSpPr>
          <p:nvPr>
            <p:ph type="ftr" idx="11"/>
          </p:nvPr>
        </p:nvSpPr>
        <p:spPr>
          <a:xfrm>
            <a:off x="2893564" y="6453386"/>
            <a:ext cx="6280800" cy="4047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88" name="Google Shape;88;p21"/>
          <p:cNvSpPr txBox="1">
            <a:spLocks noGrp="1"/>
          </p:cNvSpPr>
          <p:nvPr>
            <p:ph type="sldNum" idx="12"/>
          </p:nvPr>
        </p:nvSpPr>
        <p:spPr>
          <a:xfrm>
            <a:off x="9472736" y="6453386"/>
            <a:ext cx="1596300" cy="4047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96"/>
        <p:cNvGrpSpPr/>
        <p:nvPr/>
      </p:nvGrpSpPr>
      <p:grpSpPr>
        <a:xfrm>
          <a:off x="0" y="0"/>
          <a:ext cx="0" cy="0"/>
          <a:chOff x="0" y="0"/>
          <a:chExt cx="0" cy="0"/>
        </a:xfrm>
      </p:grpSpPr>
      <p:sp>
        <p:nvSpPr>
          <p:cNvPr id="97" name="Google Shape;97;p12"/>
          <p:cNvSpPr txBox="1">
            <a:spLocks noGrp="1"/>
          </p:cNvSpPr>
          <p:nvPr>
            <p:ph type="title"/>
          </p:nvPr>
        </p:nvSpPr>
        <p:spPr>
          <a:xfrm>
            <a:off x="1371600" y="685800"/>
            <a:ext cx="9601200" cy="1485900"/>
          </a:xfrm>
          <a:prstGeom prst="rect">
            <a:avLst/>
          </a:prstGeom>
          <a:noFill/>
          <a:ln>
            <a:noFill/>
          </a:ln>
        </p:spPr>
        <p:txBody>
          <a:bodyPr spcFirstLastPara="1" wrap="square" lIns="91425" tIns="45700" rIns="91425" bIns="45700" anchor="t" anchorCtr="0">
            <a:normAutofit/>
          </a:bodyPr>
          <a:lstStyle>
            <a:lvl1pPr lvl="0" algn="l" rtl="0">
              <a:lnSpc>
                <a:spcPct val="89000"/>
              </a:lnSpc>
              <a:spcBef>
                <a:spcPts val="0"/>
              </a:spcBef>
              <a:spcAft>
                <a:spcPts val="0"/>
              </a:spcAft>
              <a:buClr>
                <a:schemeClr val="lt2"/>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98" name="Google Shape;98;p12"/>
          <p:cNvSpPr txBox="1">
            <a:spLocks noGrp="1"/>
          </p:cNvSpPr>
          <p:nvPr>
            <p:ph type="body" idx="1"/>
          </p:nvPr>
        </p:nvSpPr>
        <p:spPr>
          <a:xfrm>
            <a:off x="1371600" y="2286000"/>
            <a:ext cx="9601200" cy="3581400"/>
          </a:xfrm>
          <a:prstGeom prst="rect">
            <a:avLst/>
          </a:prstGeom>
          <a:noFill/>
          <a:ln>
            <a:noFill/>
          </a:ln>
        </p:spPr>
        <p:txBody>
          <a:bodyPr spcFirstLastPara="1" wrap="square" lIns="91425" tIns="45700" rIns="91425" bIns="45700" anchor="t" anchorCtr="0">
            <a:normAutofit/>
          </a:bodyPr>
          <a:lstStyle>
            <a:lvl1pPr marL="457200" lvl="0" indent="-342900" algn="l" rtl="0">
              <a:lnSpc>
                <a:spcPct val="94000"/>
              </a:lnSpc>
              <a:spcBef>
                <a:spcPts val="1000"/>
              </a:spcBef>
              <a:spcAft>
                <a:spcPts val="0"/>
              </a:spcAft>
              <a:buClr>
                <a:schemeClr val="lt2"/>
              </a:buClr>
              <a:buSzPts val="1800"/>
              <a:buChar char="■"/>
              <a:defRPr/>
            </a:lvl1pPr>
            <a:lvl2pPr marL="914400" lvl="1" indent="-342900" algn="l" rtl="0">
              <a:lnSpc>
                <a:spcPct val="94000"/>
              </a:lnSpc>
              <a:spcBef>
                <a:spcPts val="500"/>
              </a:spcBef>
              <a:spcAft>
                <a:spcPts val="0"/>
              </a:spcAft>
              <a:buClr>
                <a:schemeClr val="lt2"/>
              </a:buClr>
              <a:buSzPts val="1800"/>
              <a:buChar char="–"/>
              <a:defRPr/>
            </a:lvl2pPr>
            <a:lvl3pPr marL="1371600" lvl="2" indent="-342900" algn="l" rtl="0">
              <a:lnSpc>
                <a:spcPct val="94000"/>
              </a:lnSpc>
              <a:spcBef>
                <a:spcPts val="500"/>
              </a:spcBef>
              <a:spcAft>
                <a:spcPts val="0"/>
              </a:spcAft>
              <a:buClr>
                <a:schemeClr val="lt2"/>
              </a:buClr>
              <a:buSzPts val="1800"/>
              <a:buChar char="■"/>
              <a:defRPr/>
            </a:lvl3pPr>
            <a:lvl4pPr marL="1828800" lvl="3" indent="-342900" algn="l" rtl="0">
              <a:lnSpc>
                <a:spcPct val="94000"/>
              </a:lnSpc>
              <a:spcBef>
                <a:spcPts val="500"/>
              </a:spcBef>
              <a:spcAft>
                <a:spcPts val="0"/>
              </a:spcAft>
              <a:buClr>
                <a:schemeClr val="lt2"/>
              </a:buClr>
              <a:buSzPts val="1800"/>
              <a:buChar char="–"/>
              <a:defRPr/>
            </a:lvl4pPr>
            <a:lvl5pPr marL="2286000" lvl="4" indent="-342900" algn="l" rtl="0">
              <a:lnSpc>
                <a:spcPct val="94000"/>
              </a:lnSpc>
              <a:spcBef>
                <a:spcPts val="500"/>
              </a:spcBef>
              <a:spcAft>
                <a:spcPts val="0"/>
              </a:spcAft>
              <a:buClr>
                <a:schemeClr val="lt2"/>
              </a:buClr>
              <a:buSzPts val="1800"/>
              <a:buChar char="■"/>
              <a:defRPr/>
            </a:lvl5pPr>
            <a:lvl6pPr marL="2743200" lvl="5" indent="-342900" algn="l" rtl="0">
              <a:lnSpc>
                <a:spcPct val="94000"/>
              </a:lnSpc>
              <a:spcBef>
                <a:spcPts val="500"/>
              </a:spcBef>
              <a:spcAft>
                <a:spcPts val="0"/>
              </a:spcAft>
              <a:buClr>
                <a:schemeClr val="lt2"/>
              </a:buClr>
              <a:buSzPts val="1800"/>
              <a:buChar char="–"/>
              <a:defRPr/>
            </a:lvl6pPr>
            <a:lvl7pPr marL="3200400" lvl="6" indent="-342900" algn="l" rtl="0">
              <a:lnSpc>
                <a:spcPct val="94000"/>
              </a:lnSpc>
              <a:spcBef>
                <a:spcPts val="500"/>
              </a:spcBef>
              <a:spcAft>
                <a:spcPts val="0"/>
              </a:spcAft>
              <a:buClr>
                <a:schemeClr val="lt2"/>
              </a:buClr>
              <a:buSzPts val="1800"/>
              <a:buChar char="■"/>
              <a:defRPr/>
            </a:lvl7pPr>
            <a:lvl8pPr marL="3657600" lvl="7" indent="-342900" algn="l" rtl="0">
              <a:lnSpc>
                <a:spcPct val="94000"/>
              </a:lnSpc>
              <a:spcBef>
                <a:spcPts val="500"/>
              </a:spcBef>
              <a:spcAft>
                <a:spcPts val="0"/>
              </a:spcAft>
              <a:buClr>
                <a:schemeClr val="lt2"/>
              </a:buClr>
              <a:buSzPts val="1800"/>
              <a:buChar char="–"/>
              <a:defRPr/>
            </a:lvl8pPr>
            <a:lvl9pPr marL="4114800" lvl="8" indent="-342900" algn="l" rtl="0">
              <a:lnSpc>
                <a:spcPct val="94000"/>
              </a:lnSpc>
              <a:spcBef>
                <a:spcPts val="500"/>
              </a:spcBef>
              <a:spcAft>
                <a:spcPts val="200"/>
              </a:spcAft>
              <a:buClr>
                <a:schemeClr val="lt2"/>
              </a:buClr>
              <a:buSzPts val="1800"/>
              <a:buChar char="■"/>
              <a:defRPr/>
            </a:lvl9pPr>
          </a:lstStyle>
          <a:p>
            <a:endParaRPr/>
          </a:p>
        </p:txBody>
      </p:sp>
      <p:sp>
        <p:nvSpPr>
          <p:cNvPr id="99" name="Google Shape;99;p12"/>
          <p:cNvSpPr txBox="1">
            <a:spLocks noGrp="1"/>
          </p:cNvSpPr>
          <p:nvPr>
            <p:ph type="dt" idx="10"/>
          </p:nvPr>
        </p:nvSpPr>
        <p:spPr>
          <a:xfrm>
            <a:off x="1390650" y="6453386"/>
            <a:ext cx="1204500" cy="4047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00" name="Google Shape;100;p12"/>
          <p:cNvSpPr txBox="1">
            <a:spLocks noGrp="1"/>
          </p:cNvSpPr>
          <p:nvPr>
            <p:ph type="ftr" idx="11"/>
          </p:nvPr>
        </p:nvSpPr>
        <p:spPr>
          <a:xfrm>
            <a:off x="2893564" y="6453386"/>
            <a:ext cx="6280800" cy="4047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01" name="Google Shape;101;p12"/>
          <p:cNvSpPr txBox="1">
            <a:spLocks noGrp="1"/>
          </p:cNvSpPr>
          <p:nvPr>
            <p:ph type="sldNum" idx="12"/>
          </p:nvPr>
        </p:nvSpPr>
        <p:spPr>
          <a:xfrm>
            <a:off x="9472736" y="6453386"/>
            <a:ext cx="1596300" cy="4047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10"/>
          <p:cNvSpPr txBox="1">
            <a:spLocks noGrp="1"/>
          </p:cNvSpPr>
          <p:nvPr>
            <p:ph type="title"/>
          </p:nvPr>
        </p:nvSpPr>
        <p:spPr>
          <a:xfrm>
            <a:off x="1371600" y="685800"/>
            <a:ext cx="9601200" cy="1485900"/>
          </a:xfrm>
          <a:prstGeom prst="rect">
            <a:avLst/>
          </a:prstGeom>
          <a:noFill/>
          <a:ln>
            <a:noFill/>
          </a:ln>
        </p:spPr>
        <p:txBody>
          <a:bodyPr spcFirstLastPara="1" wrap="square" lIns="91425" tIns="45700" rIns="91425" bIns="45700" anchor="t" anchorCtr="0">
            <a:normAutofit/>
          </a:bodyPr>
          <a:lstStyle>
            <a:lvl1pPr lvl="0" algn="l" rtl="0">
              <a:lnSpc>
                <a:spcPct val="89000"/>
              </a:lnSpc>
              <a:spcBef>
                <a:spcPts val="0"/>
              </a:spcBef>
              <a:spcAft>
                <a:spcPts val="0"/>
              </a:spcAft>
              <a:buClr>
                <a:schemeClr val="dk2"/>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3" name="Google Shape;23;p10"/>
          <p:cNvSpPr txBox="1">
            <a:spLocks noGrp="1"/>
          </p:cNvSpPr>
          <p:nvPr>
            <p:ph type="body" idx="1"/>
          </p:nvPr>
        </p:nvSpPr>
        <p:spPr>
          <a:xfrm>
            <a:off x="1371600" y="2286000"/>
            <a:ext cx="9601200" cy="3581400"/>
          </a:xfrm>
          <a:prstGeom prst="rect">
            <a:avLst/>
          </a:prstGeom>
          <a:noFill/>
          <a:ln>
            <a:noFill/>
          </a:ln>
        </p:spPr>
        <p:txBody>
          <a:bodyPr spcFirstLastPara="1" wrap="square" lIns="91425" tIns="45700" rIns="91425" bIns="45700" anchor="t" anchorCtr="0">
            <a:normAutofit/>
          </a:bodyPr>
          <a:lstStyle>
            <a:lvl1pPr marL="457200" lvl="0" indent="-342900" algn="l" rtl="0">
              <a:lnSpc>
                <a:spcPct val="94000"/>
              </a:lnSpc>
              <a:spcBef>
                <a:spcPts val="1000"/>
              </a:spcBef>
              <a:spcAft>
                <a:spcPts val="0"/>
              </a:spcAft>
              <a:buClr>
                <a:schemeClr val="dk2"/>
              </a:buClr>
              <a:buSzPts val="1800"/>
              <a:buChar char="■"/>
              <a:defRPr/>
            </a:lvl1pPr>
            <a:lvl2pPr marL="914400" lvl="1" indent="-342900" algn="l" rtl="0">
              <a:lnSpc>
                <a:spcPct val="94000"/>
              </a:lnSpc>
              <a:spcBef>
                <a:spcPts val="500"/>
              </a:spcBef>
              <a:spcAft>
                <a:spcPts val="0"/>
              </a:spcAft>
              <a:buClr>
                <a:schemeClr val="dk2"/>
              </a:buClr>
              <a:buSzPts val="1800"/>
              <a:buChar char="–"/>
              <a:defRPr/>
            </a:lvl2pPr>
            <a:lvl3pPr marL="1371600" lvl="2" indent="-342900" algn="l" rtl="0">
              <a:lnSpc>
                <a:spcPct val="94000"/>
              </a:lnSpc>
              <a:spcBef>
                <a:spcPts val="500"/>
              </a:spcBef>
              <a:spcAft>
                <a:spcPts val="0"/>
              </a:spcAft>
              <a:buClr>
                <a:schemeClr val="dk2"/>
              </a:buClr>
              <a:buSzPts val="1800"/>
              <a:buChar char="■"/>
              <a:defRPr/>
            </a:lvl3pPr>
            <a:lvl4pPr marL="1828800" lvl="3" indent="-342900" algn="l" rtl="0">
              <a:lnSpc>
                <a:spcPct val="94000"/>
              </a:lnSpc>
              <a:spcBef>
                <a:spcPts val="500"/>
              </a:spcBef>
              <a:spcAft>
                <a:spcPts val="0"/>
              </a:spcAft>
              <a:buClr>
                <a:schemeClr val="dk2"/>
              </a:buClr>
              <a:buSzPts val="1800"/>
              <a:buChar char="–"/>
              <a:defRPr/>
            </a:lvl4pPr>
            <a:lvl5pPr marL="2286000" lvl="4" indent="-342900" algn="l" rtl="0">
              <a:lnSpc>
                <a:spcPct val="94000"/>
              </a:lnSpc>
              <a:spcBef>
                <a:spcPts val="500"/>
              </a:spcBef>
              <a:spcAft>
                <a:spcPts val="0"/>
              </a:spcAft>
              <a:buClr>
                <a:schemeClr val="dk2"/>
              </a:buClr>
              <a:buSzPts val="1800"/>
              <a:buChar char="■"/>
              <a:defRPr/>
            </a:lvl5pPr>
            <a:lvl6pPr marL="2743200" lvl="5" indent="-342900" algn="l" rtl="0">
              <a:lnSpc>
                <a:spcPct val="94000"/>
              </a:lnSpc>
              <a:spcBef>
                <a:spcPts val="500"/>
              </a:spcBef>
              <a:spcAft>
                <a:spcPts val="0"/>
              </a:spcAft>
              <a:buClr>
                <a:schemeClr val="dk2"/>
              </a:buClr>
              <a:buSzPts val="1800"/>
              <a:buChar char="–"/>
              <a:defRPr/>
            </a:lvl6pPr>
            <a:lvl7pPr marL="3200400" lvl="6" indent="-342900" algn="l" rtl="0">
              <a:lnSpc>
                <a:spcPct val="94000"/>
              </a:lnSpc>
              <a:spcBef>
                <a:spcPts val="500"/>
              </a:spcBef>
              <a:spcAft>
                <a:spcPts val="0"/>
              </a:spcAft>
              <a:buClr>
                <a:schemeClr val="dk2"/>
              </a:buClr>
              <a:buSzPts val="1800"/>
              <a:buChar char="■"/>
              <a:defRPr/>
            </a:lvl7pPr>
            <a:lvl8pPr marL="3657600" lvl="7" indent="-342900" algn="l" rtl="0">
              <a:lnSpc>
                <a:spcPct val="94000"/>
              </a:lnSpc>
              <a:spcBef>
                <a:spcPts val="500"/>
              </a:spcBef>
              <a:spcAft>
                <a:spcPts val="0"/>
              </a:spcAft>
              <a:buClr>
                <a:schemeClr val="dk2"/>
              </a:buClr>
              <a:buSzPts val="1800"/>
              <a:buChar char="–"/>
              <a:defRPr/>
            </a:lvl8pPr>
            <a:lvl9pPr marL="4114800" lvl="8" indent="-342900" algn="l" rtl="0">
              <a:lnSpc>
                <a:spcPct val="94000"/>
              </a:lnSpc>
              <a:spcBef>
                <a:spcPts val="500"/>
              </a:spcBef>
              <a:spcAft>
                <a:spcPts val="200"/>
              </a:spcAft>
              <a:buClr>
                <a:schemeClr val="dk2"/>
              </a:buClr>
              <a:buSzPts val="1800"/>
              <a:buChar char="■"/>
              <a:defRPr/>
            </a:lvl9pPr>
          </a:lstStyle>
          <a:p>
            <a:endParaRPr/>
          </a:p>
        </p:txBody>
      </p:sp>
      <p:sp>
        <p:nvSpPr>
          <p:cNvPr id="24" name="Google Shape;24;p10"/>
          <p:cNvSpPr txBox="1">
            <a:spLocks noGrp="1"/>
          </p:cNvSpPr>
          <p:nvPr>
            <p:ph type="dt" idx="10"/>
          </p:nvPr>
        </p:nvSpPr>
        <p:spPr>
          <a:xfrm>
            <a:off x="1390650" y="6453386"/>
            <a:ext cx="1204500" cy="4047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5" name="Google Shape;25;p10"/>
          <p:cNvSpPr txBox="1">
            <a:spLocks noGrp="1"/>
          </p:cNvSpPr>
          <p:nvPr>
            <p:ph type="ftr" idx="11"/>
          </p:nvPr>
        </p:nvSpPr>
        <p:spPr>
          <a:xfrm>
            <a:off x="2893564" y="6453386"/>
            <a:ext cx="6280800" cy="4047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6" name="Google Shape;26;p10"/>
          <p:cNvSpPr txBox="1">
            <a:spLocks noGrp="1"/>
          </p:cNvSpPr>
          <p:nvPr>
            <p:ph type="sldNum" idx="12"/>
          </p:nvPr>
        </p:nvSpPr>
        <p:spPr>
          <a:xfrm>
            <a:off x="9472736" y="6453386"/>
            <a:ext cx="1596300" cy="4047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7"/>
        <p:cNvGrpSpPr/>
        <p:nvPr/>
      </p:nvGrpSpPr>
      <p:grpSpPr>
        <a:xfrm>
          <a:off x="0" y="0"/>
          <a:ext cx="0" cy="0"/>
          <a:chOff x="0" y="0"/>
          <a:chExt cx="0" cy="0"/>
        </a:xfrm>
      </p:grpSpPr>
      <p:sp>
        <p:nvSpPr>
          <p:cNvPr id="28" name="Google Shape;28;p13"/>
          <p:cNvSpPr txBox="1">
            <a:spLocks noGrp="1"/>
          </p:cNvSpPr>
          <p:nvPr>
            <p:ph type="title"/>
          </p:nvPr>
        </p:nvSpPr>
        <p:spPr>
          <a:xfrm>
            <a:off x="765025" y="1301360"/>
            <a:ext cx="9612900" cy="2852700"/>
          </a:xfrm>
          <a:prstGeom prst="rect">
            <a:avLst/>
          </a:prstGeom>
          <a:noFill/>
          <a:ln>
            <a:noFill/>
          </a:ln>
        </p:spPr>
        <p:txBody>
          <a:bodyPr spcFirstLastPara="1" wrap="square" lIns="91425" tIns="45700" rIns="91425" bIns="45700" anchor="b" anchorCtr="0">
            <a:normAutofit/>
          </a:bodyPr>
          <a:lstStyle>
            <a:lvl1pPr lvl="0" algn="r" rtl="0">
              <a:lnSpc>
                <a:spcPct val="89000"/>
              </a:lnSpc>
              <a:spcBef>
                <a:spcPts val="0"/>
              </a:spcBef>
              <a:spcAft>
                <a:spcPts val="0"/>
              </a:spcAft>
              <a:buClr>
                <a:schemeClr val="lt2"/>
              </a:buClr>
              <a:buSzPts val="7200"/>
              <a:buFont typeface="Libre Franklin"/>
              <a:buNone/>
              <a:defRPr sz="7200" cap="none">
                <a:solidFill>
                  <a:schemeClr val="lt2"/>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 name="Google Shape;29;p13"/>
          <p:cNvSpPr txBox="1">
            <a:spLocks noGrp="1"/>
          </p:cNvSpPr>
          <p:nvPr>
            <p:ph type="body" idx="1"/>
          </p:nvPr>
        </p:nvSpPr>
        <p:spPr>
          <a:xfrm>
            <a:off x="765025" y="4216328"/>
            <a:ext cx="9612900" cy="1143300"/>
          </a:xfrm>
          <a:prstGeom prst="rect">
            <a:avLst/>
          </a:prstGeom>
          <a:noFill/>
          <a:ln>
            <a:noFill/>
          </a:ln>
        </p:spPr>
        <p:txBody>
          <a:bodyPr spcFirstLastPara="1" wrap="square" lIns="91425" tIns="45700" rIns="91425" bIns="45700" anchor="t" anchorCtr="0">
            <a:normAutofit/>
          </a:bodyPr>
          <a:lstStyle>
            <a:lvl1pPr marL="457200" lvl="0" indent="-228600" algn="r" rtl="0">
              <a:lnSpc>
                <a:spcPct val="112000"/>
              </a:lnSpc>
              <a:spcBef>
                <a:spcPts val="0"/>
              </a:spcBef>
              <a:spcAft>
                <a:spcPts val="0"/>
              </a:spcAft>
              <a:buClr>
                <a:schemeClr val="lt2"/>
              </a:buClr>
              <a:buSzPts val="2400"/>
              <a:buNone/>
              <a:defRPr sz="2400">
                <a:solidFill>
                  <a:schemeClr val="lt2"/>
                </a:solidFill>
              </a:defRPr>
            </a:lvl1pPr>
            <a:lvl2pPr marL="914400" lvl="1" indent="-228600" algn="l" rtl="0">
              <a:lnSpc>
                <a:spcPct val="94000"/>
              </a:lnSpc>
              <a:spcBef>
                <a:spcPts val="500"/>
              </a:spcBef>
              <a:spcAft>
                <a:spcPts val="0"/>
              </a:spcAft>
              <a:buClr>
                <a:schemeClr val="lt1"/>
              </a:buClr>
              <a:buSzPts val="2000"/>
              <a:buNone/>
              <a:defRPr sz="2000">
                <a:solidFill>
                  <a:schemeClr val="lt1"/>
                </a:solidFill>
              </a:defRPr>
            </a:lvl2pPr>
            <a:lvl3pPr marL="1371600" lvl="2" indent="-228600" algn="l" rtl="0">
              <a:lnSpc>
                <a:spcPct val="94000"/>
              </a:lnSpc>
              <a:spcBef>
                <a:spcPts val="500"/>
              </a:spcBef>
              <a:spcAft>
                <a:spcPts val="0"/>
              </a:spcAft>
              <a:buClr>
                <a:schemeClr val="lt1"/>
              </a:buClr>
              <a:buSzPts val="1800"/>
              <a:buNone/>
              <a:defRPr sz="1800">
                <a:solidFill>
                  <a:schemeClr val="lt1"/>
                </a:solidFill>
              </a:defRPr>
            </a:lvl3pPr>
            <a:lvl4pPr marL="1828800" lvl="3" indent="-228600" algn="l" rtl="0">
              <a:lnSpc>
                <a:spcPct val="94000"/>
              </a:lnSpc>
              <a:spcBef>
                <a:spcPts val="500"/>
              </a:spcBef>
              <a:spcAft>
                <a:spcPts val="0"/>
              </a:spcAft>
              <a:buClr>
                <a:schemeClr val="lt1"/>
              </a:buClr>
              <a:buSzPts val="1600"/>
              <a:buNone/>
              <a:defRPr sz="1600">
                <a:solidFill>
                  <a:schemeClr val="lt1"/>
                </a:solidFill>
              </a:defRPr>
            </a:lvl4pPr>
            <a:lvl5pPr marL="2286000" lvl="4" indent="-228600" algn="l" rtl="0">
              <a:lnSpc>
                <a:spcPct val="94000"/>
              </a:lnSpc>
              <a:spcBef>
                <a:spcPts val="500"/>
              </a:spcBef>
              <a:spcAft>
                <a:spcPts val="0"/>
              </a:spcAft>
              <a:buClr>
                <a:schemeClr val="lt1"/>
              </a:buClr>
              <a:buSzPts val="1600"/>
              <a:buNone/>
              <a:defRPr sz="1600">
                <a:solidFill>
                  <a:schemeClr val="lt1"/>
                </a:solidFill>
              </a:defRPr>
            </a:lvl5pPr>
            <a:lvl6pPr marL="2743200" lvl="5" indent="-228600" algn="l" rtl="0">
              <a:lnSpc>
                <a:spcPct val="94000"/>
              </a:lnSpc>
              <a:spcBef>
                <a:spcPts val="500"/>
              </a:spcBef>
              <a:spcAft>
                <a:spcPts val="0"/>
              </a:spcAft>
              <a:buClr>
                <a:schemeClr val="lt1"/>
              </a:buClr>
              <a:buSzPts val="1600"/>
              <a:buNone/>
              <a:defRPr sz="1600">
                <a:solidFill>
                  <a:schemeClr val="lt1"/>
                </a:solidFill>
              </a:defRPr>
            </a:lvl6pPr>
            <a:lvl7pPr marL="3200400" lvl="6" indent="-228600" algn="l" rtl="0">
              <a:lnSpc>
                <a:spcPct val="94000"/>
              </a:lnSpc>
              <a:spcBef>
                <a:spcPts val="500"/>
              </a:spcBef>
              <a:spcAft>
                <a:spcPts val="0"/>
              </a:spcAft>
              <a:buClr>
                <a:schemeClr val="lt1"/>
              </a:buClr>
              <a:buSzPts val="1600"/>
              <a:buNone/>
              <a:defRPr sz="1600">
                <a:solidFill>
                  <a:schemeClr val="lt1"/>
                </a:solidFill>
              </a:defRPr>
            </a:lvl7pPr>
            <a:lvl8pPr marL="3657600" lvl="7" indent="-228600" algn="l" rtl="0">
              <a:lnSpc>
                <a:spcPct val="94000"/>
              </a:lnSpc>
              <a:spcBef>
                <a:spcPts val="500"/>
              </a:spcBef>
              <a:spcAft>
                <a:spcPts val="0"/>
              </a:spcAft>
              <a:buClr>
                <a:schemeClr val="lt1"/>
              </a:buClr>
              <a:buSzPts val="1600"/>
              <a:buNone/>
              <a:defRPr sz="1600">
                <a:solidFill>
                  <a:schemeClr val="lt1"/>
                </a:solidFill>
              </a:defRPr>
            </a:lvl8pPr>
            <a:lvl9pPr marL="4114800" lvl="8" indent="-228600" algn="l" rtl="0">
              <a:lnSpc>
                <a:spcPct val="94000"/>
              </a:lnSpc>
              <a:spcBef>
                <a:spcPts val="500"/>
              </a:spcBef>
              <a:spcAft>
                <a:spcPts val="200"/>
              </a:spcAft>
              <a:buClr>
                <a:schemeClr val="lt1"/>
              </a:buClr>
              <a:buSzPts val="1600"/>
              <a:buNone/>
              <a:defRPr sz="1600">
                <a:solidFill>
                  <a:schemeClr val="lt1"/>
                </a:solidFill>
              </a:defRPr>
            </a:lvl9pPr>
          </a:lstStyle>
          <a:p>
            <a:endParaRPr/>
          </a:p>
        </p:txBody>
      </p:sp>
      <p:sp>
        <p:nvSpPr>
          <p:cNvPr id="30" name="Google Shape;30;p13"/>
          <p:cNvSpPr txBox="1">
            <a:spLocks noGrp="1"/>
          </p:cNvSpPr>
          <p:nvPr>
            <p:ph type="dt" idx="10"/>
          </p:nvPr>
        </p:nvSpPr>
        <p:spPr>
          <a:xfrm>
            <a:off x="738908" y="6453386"/>
            <a:ext cx="1622400" cy="4047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solidFill>
                  <a:schemeClr val="lt2"/>
                </a:solidFill>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31" name="Google Shape;31;p13"/>
          <p:cNvSpPr txBox="1">
            <a:spLocks noGrp="1"/>
          </p:cNvSpPr>
          <p:nvPr>
            <p:ph type="ftr" idx="11"/>
          </p:nvPr>
        </p:nvSpPr>
        <p:spPr>
          <a:xfrm>
            <a:off x="2584312" y="6453386"/>
            <a:ext cx="7023300" cy="4047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solidFill>
                  <a:schemeClr val="lt2"/>
                </a:solidFill>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32" name="Google Shape;32;p13"/>
          <p:cNvSpPr txBox="1">
            <a:spLocks noGrp="1"/>
          </p:cNvSpPr>
          <p:nvPr>
            <p:ph type="sldNum" idx="12"/>
          </p:nvPr>
        </p:nvSpPr>
        <p:spPr>
          <a:xfrm>
            <a:off x="9830683" y="6453386"/>
            <a:ext cx="1596300" cy="4047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sz="1200" b="0" i="0" u="none" strike="noStrike" cap="none">
                <a:solidFill>
                  <a:schemeClr val="lt2"/>
                </a:solidFill>
                <a:latin typeface="Libre Franklin"/>
                <a:ea typeface="Libre Franklin"/>
                <a:cs typeface="Libre Franklin"/>
                <a:sym typeface="Libre Franklin"/>
              </a:defRPr>
            </a:lvl1pPr>
            <a:lvl2pPr marL="0" lvl="1" indent="0" algn="r" rtl="0">
              <a:spcBef>
                <a:spcPts val="0"/>
              </a:spcBef>
              <a:buNone/>
              <a:defRPr sz="1200" b="0" i="0" u="none" strike="noStrike" cap="none">
                <a:solidFill>
                  <a:schemeClr val="lt2"/>
                </a:solidFill>
                <a:latin typeface="Libre Franklin"/>
                <a:ea typeface="Libre Franklin"/>
                <a:cs typeface="Libre Franklin"/>
                <a:sym typeface="Libre Franklin"/>
              </a:defRPr>
            </a:lvl2pPr>
            <a:lvl3pPr marL="0" lvl="2" indent="0" algn="r" rtl="0">
              <a:spcBef>
                <a:spcPts val="0"/>
              </a:spcBef>
              <a:buNone/>
              <a:defRPr sz="1200" b="0" i="0" u="none" strike="noStrike" cap="none">
                <a:solidFill>
                  <a:schemeClr val="lt2"/>
                </a:solidFill>
                <a:latin typeface="Libre Franklin"/>
                <a:ea typeface="Libre Franklin"/>
                <a:cs typeface="Libre Franklin"/>
                <a:sym typeface="Libre Franklin"/>
              </a:defRPr>
            </a:lvl3pPr>
            <a:lvl4pPr marL="0" lvl="3" indent="0" algn="r" rtl="0">
              <a:spcBef>
                <a:spcPts val="0"/>
              </a:spcBef>
              <a:buNone/>
              <a:defRPr sz="1200" b="0" i="0" u="none" strike="noStrike" cap="none">
                <a:solidFill>
                  <a:schemeClr val="lt2"/>
                </a:solidFill>
                <a:latin typeface="Libre Franklin"/>
                <a:ea typeface="Libre Franklin"/>
                <a:cs typeface="Libre Franklin"/>
                <a:sym typeface="Libre Franklin"/>
              </a:defRPr>
            </a:lvl4pPr>
            <a:lvl5pPr marL="0" lvl="4" indent="0" algn="r" rtl="0">
              <a:spcBef>
                <a:spcPts val="0"/>
              </a:spcBef>
              <a:buNone/>
              <a:defRPr sz="1200" b="0" i="0" u="none" strike="noStrike" cap="none">
                <a:solidFill>
                  <a:schemeClr val="lt2"/>
                </a:solidFill>
                <a:latin typeface="Libre Franklin"/>
                <a:ea typeface="Libre Franklin"/>
                <a:cs typeface="Libre Franklin"/>
                <a:sym typeface="Libre Franklin"/>
              </a:defRPr>
            </a:lvl5pPr>
            <a:lvl6pPr marL="0" lvl="5" indent="0" algn="r" rtl="0">
              <a:spcBef>
                <a:spcPts val="0"/>
              </a:spcBef>
              <a:buNone/>
              <a:defRPr sz="1200" b="0" i="0" u="none" strike="noStrike" cap="none">
                <a:solidFill>
                  <a:schemeClr val="lt2"/>
                </a:solidFill>
                <a:latin typeface="Libre Franklin"/>
                <a:ea typeface="Libre Franklin"/>
                <a:cs typeface="Libre Franklin"/>
                <a:sym typeface="Libre Franklin"/>
              </a:defRPr>
            </a:lvl6pPr>
            <a:lvl7pPr marL="0" lvl="6" indent="0" algn="r" rtl="0">
              <a:spcBef>
                <a:spcPts val="0"/>
              </a:spcBef>
              <a:buNone/>
              <a:defRPr sz="1200" b="0" i="0" u="none" strike="noStrike" cap="none">
                <a:solidFill>
                  <a:schemeClr val="lt2"/>
                </a:solidFill>
                <a:latin typeface="Libre Franklin"/>
                <a:ea typeface="Libre Franklin"/>
                <a:cs typeface="Libre Franklin"/>
                <a:sym typeface="Libre Franklin"/>
              </a:defRPr>
            </a:lvl7pPr>
            <a:lvl8pPr marL="0" lvl="7" indent="0" algn="r" rtl="0">
              <a:spcBef>
                <a:spcPts val="0"/>
              </a:spcBef>
              <a:buNone/>
              <a:defRPr sz="1200" b="0" i="0" u="none" strike="noStrike" cap="none">
                <a:solidFill>
                  <a:schemeClr val="lt2"/>
                </a:solidFill>
                <a:latin typeface="Libre Franklin"/>
                <a:ea typeface="Libre Franklin"/>
                <a:cs typeface="Libre Franklin"/>
                <a:sym typeface="Libre Franklin"/>
              </a:defRPr>
            </a:lvl8pPr>
            <a:lvl9pPr marL="0" lvl="8" indent="0" algn="r" rtl="0">
              <a:spcBef>
                <a:spcPts val="0"/>
              </a:spcBef>
              <a:buNone/>
              <a:defRPr sz="1200" b="0" i="0" u="none" strike="noStrike" cap="none">
                <a:solidFill>
                  <a:schemeClr val="lt2"/>
                </a:solidFill>
                <a:latin typeface="Libre Franklin"/>
                <a:ea typeface="Libre Franklin"/>
                <a:cs typeface="Libre Franklin"/>
                <a:sym typeface="Libre Franklin"/>
              </a:defRPr>
            </a:lvl9pPr>
          </a:lstStyle>
          <a:p>
            <a:pPr marL="0" lvl="0" indent="0" algn="r" rtl="0">
              <a:spcBef>
                <a:spcPts val="0"/>
              </a:spcBef>
              <a:spcAft>
                <a:spcPts val="0"/>
              </a:spcAft>
              <a:buNone/>
            </a:pPr>
            <a:fld id="{00000000-1234-1234-1234-123412341234}" type="slidenum">
              <a:rPr lang="en-US"/>
              <a:t>‹#›</a:t>
            </a:fld>
            <a:endParaRPr/>
          </a:p>
        </p:txBody>
      </p:sp>
      <p:sp>
        <p:nvSpPr>
          <p:cNvPr id="33" name="Google Shape;33;p13" title="Crop Mark"/>
          <p:cNvSpPr/>
          <p:nvPr/>
        </p:nvSpPr>
        <p:spPr>
          <a:xfrm>
            <a:off x="8151962" y="1685652"/>
            <a:ext cx="3275013" cy="4408488"/>
          </a:xfrm>
          <a:custGeom>
            <a:avLst/>
            <a:gdLst/>
            <a:ahLst/>
            <a:cxnLst/>
            <a:rect l="l" t="t" r="r" b="b"/>
            <a:pathLst>
              <a:path w="4125" h="5554" extrusionOk="0">
                <a:moveTo>
                  <a:pt x="3614" y="0"/>
                </a:moveTo>
                <a:lnTo>
                  <a:pt x="4125" y="0"/>
                </a:lnTo>
                <a:lnTo>
                  <a:pt x="4125" y="5554"/>
                </a:lnTo>
                <a:lnTo>
                  <a:pt x="0" y="5554"/>
                </a:lnTo>
                <a:lnTo>
                  <a:pt x="0" y="5074"/>
                </a:lnTo>
                <a:lnTo>
                  <a:pt x="3614" y="5074"/>
                </a:lnTo>
                <a:lnTo>
                  <a:pt x="3614" y="0"/>
                </a:lnTo>
                <a:close/>
              </a:path>
            </a:pathLst>
          </a:custGeom>
          <a:solidFill>
            <a:schemeClr val="lt2"/>
          </a:solidFill>
          <a:ln>
            <a:noFill/>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4"/>
        <p:cNvGrpSpPr/>
        <p:nvPr/>
      </p:nvGrpSpPr>
      <p:grpSpPr>
        <a:xfrm>
          <a:off x="0" y="0"/>
          <a:ext cx="0" cy="0"/>
          <a:chOff x="0" y="0"/>
          <a:chExt cx="0" cy="0"/>
        </a:xfrm>
      </p:grpSpPr>
      <p:sp>
        <p:nvSpPr>
          <p:cNvPr id="35" name="Google Shape;35;p14"/>
          <p:cNvSpPr txBox="1">
            <a:spLocks noGrp="1"/>
          </p:cNvSpPr>
          <p:nvPr>
            <p:ph type="title"/>
          </p:nvPr>
        </p:nvSpPr>
        <p:spPr>
          <a:xfrm>
            <a:off x="1371600" y="685800"/>
            <a:ext cx="9601200" cy="1485900"/>
          </a:xfrm>
          <a:prstGeom prst="rect">
            <a:avLst/>
          </a:prstGeom>
          <a:noFill/>
          <a:ln>
            <a:noFill/>
          </a:ln>
        </p:spPr>
        <p:txBody>
          <a:bodyPr spcFirstLastPara="1" wrap="square" lIns="91425" tIns="45700" rIns="91425" bIns="45700" anchor="t" anchorCtr="0">
            <a:normAutofit/>
          </a:bodyPr>
          <a:lstStyle>
            <a:lvl1pPr lvl="0" algn="l" rtl="0">
              <a:lnSpc>
                <a:spcPct val="89000"/>
              </a:lnSpc>
              <a:spcBef>
                <a:spcPts val="0"/>
              </a:spcBef>
              <a:spcAft>
                <a:spcPts val="0"/>
              </a:spcAft>
              <a:buClr>
                <a:schemeClr val="dk2"/>
              </a:buClr>
              <a:buSzPts val="4400"/>
              <a:buFont typeface="Libre Franklin"/>
              <a:buNone/>
              <a:defRPr>
                <a:solidFill>
                  <a:schemeClr val="dk2"/>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6" name="Google Shape;36;p14"/>
          <p:cNvSpPr txBox="1">
            <a:spLocks noGrp="1"/>
          </p:cNvSpPr>
          <p:nvPr>
            <p:ph type="body" idx="1"/>
          </p:nvPr>
        </p:nvSpPr>
        <p:spPr>
          <a:xfrm>
            <a:off x="1371600" y="2285999"/>
            <a:ext cx="4447800" cy="3581400"/>
          </a:xfrm>
          <a:prstGeom prst="rect">
            <a:avLst/>
          </a:prstGeom>
          <a:noFill/>
          <a:ln>
            <a:noFill/>
          </a:ln>
        </p:spPr>
        <p:txBody>
          <a:bodyPr spcFirstLastPara="1" wrap="square" lIns="91425" tIns="45700" rIns="91425" bIns="45700" anchor="t" anchorCtr="0">
            <a:normAutofit/>
          </a:bodyPr>
          <a:lstStyle>
            <a:lvl1pPr marL="457200" lvl="0" indent="-355600" algn="l" rtl="0">
              <a:lnSpc>
                <a:spcPct val="94000"/>
              </a:lnSpc>
              <a:spcBef>
                <a:spcPts val="1000"/>
              </a:spcBef>
              <a:spcAft>
                <a:spcPts val="0"/>
              </a:spcAft>
              <a:buClr>
                <a:schemeClr val="dk2"/>
              </a:buClr>
              <a:buSzPts val="2000"/>
              <a:buChar char="■"/>
              <a:defRPr>
                <a:solidFill>
                  <a:schemeClr val="dk2"/>
                </a:solidFill>
              </a:defRPr>
            </a:lvl1pPr>
            <a:lvl2pPr marL="914400" lvl="1" indent="-355600" algn="l" rtl="0">
              <a:lnSpc>
                <a:spcPct val="94000"/>
              </a:lnSpc>
              <a:spcBef>
                <a:spcPts val="500"/>
              </a:spcBef>
              <a:spcAft>
                <a:spcPts val="0"/>
              </a:spcAft>
              <a:buClr>
                <a:schemeClr val="dk2"/>
              </a:buClr>
              <a:buSzPts val="2000"/>
              <a:buChar char="–"/>
              <a:defRPr>
                <a:solidFill>
                  <a:schemeClr val="dk2"/>
                </a:solidFill>
              </a:defRPr>
            </a:lvl2pPr>
            <a:lvl3pPr marL="1371600" lvl="2" indent="-342900" algn="l" rtl="0">
              <a:lnSpc>
                <a:spcPct val="94000"/>
              </a:lnSpc>
              <a:spcBef>
                <a:spcPts val="500"/>
              </a:spcBef>
              <a:spcAft>
                <a:spcPts val="0"/>
              </a:spcAft>
              <a:buClr>
                <a:schemeClr val="dk2"/>
              </a:buClr>
              <a:buSzPts val="1800"/>
              <a:buChar char="■"/>
              <a:defRPr>
                <a:solidFill>
                  <a:schemeClr val="dk2"/>
                </a:solidFill>
              </a:defRPr>
            </a:lvl3pPr>
            <a:lvl4pPr marL="1828800" lvl="3" indent="-342900" algn="l" rtl="0">
              <a:lnSpc>
                <a:spcPct val="94000"/>
              </a:lnSpc>
              <a:spcBef>
                <a:spcPts val="500"/>
              </a:spcBef>
              <a:spcAft>
                <a:spcPts val="0"/>
              </a:spcAft>
              <a:buClr>
                <a:schemeClr val="dk2"/>
              </a:buClr>
              <a:buSzPts val="1800"/>
              <a:buChar char="–"/>
              <a:defRPr>
                <a:solidFill>
                  <a:schemeClr val="dk2"/>
                </a:solidFill>
              </a:defRPr>
            </a:lvl4pPr>
            <a:lvl5pPr marL="2286000" lvl="4" indent="-330200" algn="l" rtl="0">
              <a:lnSpc>
                <a:spcPct val="94000"/>
              </a:lnSpc>
              <a:spcBef>
                <a:spcPts val="500"/>
              </a:spcBef>
              <a:spcAft>
                <a:spcPts val="0"/>
              </a:spcAft>
              <a:buClr>
                <a:schemeClr val="dk2"/>
              </a:buClr>
              <a:buSzPts val="1600"/>
              <a:buChar char="■"/>
              <a:defRPr>
                <a:solidFill>
                  <a:schemeClr val="dk2"/>
                </a:solidFill>
              </a:defRPr>
            </a:lvl5pPr>
            <a:lvl6pPr marL="2743200" lvl="5" indent="-342900" algn="l" rtl="0">
              <a:lnSpc>
                <a:spcPct val="94000"/>
              </a:lnSpc>
              <a:spcBef>
                <a:spcPts val="500"/>
              </a:spcBef>
              <a:spcAft>
                <a:spcPts val="0"/>
              </a:spcAft>
              <a:buClr>
                <a:schemeClr val="dk2"/>
              </a:buClr>
              <a:buSzPts val="1800"/>
              <a:buChar char="–"/>
              <a:defRPr/>
            </a:lvl6pPr>
            <a:lvl7pPr marL="3200400" lvl="6" indent="-342900" algn="l" rtl="0">
              <a:lnSpc>
                <a:spcPct val="94000"/>
              </a:lnSpc>
              <a:spcBef>
                <a:spcPts val="500"/>
              </a:spcBef>
              <a:spcAft>
                <a:spcPts val="0"/>
              </a:spcAft>
              <a:buClr>
                <a:schemeClr val="dk2"/>
              </a:buClr>
              <a:buSzPts val="1800"/>
              <a:buChar char="■"/>
              <a:defRPr/>
            </a:lvl7pPr>
            <a:lvl8pPr marL="3657600" lvl="7" indent="-342900" algn="l" rtl="0">
              <a:lnSpc>
                <a:spcPct val="94000"/>
              </a:lnSpc>
              <a:spcBef>
                <a:spcPts val="500"/>
              </a:spcBef>
              <a:spcAft>
                <a:spcPts val="0"/>
              </a:spcAft>
              <a:buClr>
                <a:schemeClr val="dk2"/>
              </a:buClr>
              <a:buSzPts val="1800"/>
              <a:buChar char="–"/>
              <a:defRPr/>
            </a:lvl8pPr>
            <a:lvl9pPr marL="4114800" lvl="8" indent="-342900" algn="l" rtl="0">
              <a:lnSpc>
                <a:spcPct val="94000"/>
              </a:lnSpc>
              <a:spcBef>
                <a:spcPts val="500"/>
              </a:spcBef>
              <a:spcAft>
                <a:spcPts val="200"/>
              </a:spcAft>
              <a:buClr>
                <a:schemeClr val="dk2"/>
              </a:buClr>
              <a:buSzPts val="1800"/>
              <a:buChar char="■"/>
              <a:defRPr/>
            </a:lvl9pPr>
          </a:lstStyle>
          <a:p>
            <a:endParaRPr/>
          </a:p>
        </p:txBody>
      </p:sp>
      <p:sp>
        <p:nvSpPr>
          <p:cNvPr id="37" name="Google Shape;37;p14"/>
          <p:cNvSpPr txBox="1">
            <a:spLocks noGrp="1"/>
          </p:cNvSpPr>
          <p:nvPr>
            <p:ph type="body" idx="2"/>
          </p:nvPr>
        </p:nvSpPr>
        <p:spPr>
          <a:xfrm>
            <a:off x="6525403" y="2285999"/>
            <a:ext cx="4447800" cy="3581400"/>
          </a:xfrm>
          <a:prstGeom prst="rect">
            <a:avLst/>
          </a:prstGeom>
          <a:noFill/>
          <a:ln>
            <a:noFill/>
          </a:ln>
        </p:spPr>
        <p:txBody>
          <a:bodyPr spcFirstLastPara="1" wrap="square" lIns="91425" tIns="45700" rIns="91425" bIns="45700" anchor="t" anchorCtr="0">
            <a:normAutofit/>
          </a:bodyPr>
          <a:lstStyle>
            <a:lvl1pPr marL="457200" lvl="0" indent="-355600" algn="l" rtl="0">
              <a:lnSpc>
                <a:spcPct val="94000"/>
              </a:lnSpc>
              <a:spcBef>
                <a:spcPts val="1000"/>
              </a:spcBef>
              <a:spcAft>
                <a:spcPts val="0"/>
              </a:spcAft>
              <a:buClr>
                <a:schemeClr val="dk2"/>
              </a:buClr>
              <a:buSzPts val="2000"/>
              <a:buChar char="■"/>
              <a:defRPr>
                <a:solidFill>
                  <a:schemeClr val="dk2"/>
                </a:solidFill>
              </a:defRPr>
            </a:lvl1pPr>
            <a:lvl2pPr marL="914400" lvl="1" indent="-355600" algn="l" rtl="0">
              <a:lnSpc>
                <a:spcPct val="94000"/>
              </a:lnSpc>
              <a:spcBef>
                <a:spcPts val="500"/>
              </a:spcBef>
              <a:spcAft>
                <a:spcPts val="0"/>
              </a:spcAft>
              <a:buClr>
                <a:schemeClr val="dk2"/>
              </a:buClr>
              <a:buSzPts val="2000"/>
              <a:buChar char="–"/>
              <a:defRPr>
                <a:solidFill>
                  <a:schemeClr val="dk2"/>
                </a:solidFill>
              </a:defRPr>
            </a:lvl2pPr>
            <a:lvl3pPr marL="1371600" lvl="2" indent="-342900" algn="l" rtl="0">
              <a:lnSpc>
                <a:spcPct val="94000"/>
              </a:lnSpc>
              <a:spcBef>
                <a:spcPts val="500"/>
              </a:spcBef>
              <a:spcAft>
                <a:spcPts val="0"/>
              </a:spcAft>
              <a:buClr>
                <a:schemeClr val="dk2"/>
              </a:buClr>
              <a:buSzPts val="1800"/>
              <a:buChar char="■"/>
              <a:defRPr>
                <a:solidFill>
                  <a:schemeClr val="dk2"/>
                </a:solidFill>
              </a:defRPr>
            </a:lvl3pPr>
            <a:lvl4pPr marL="1828800" lvl="3" indent="-342900" algn="l" rtl="0">
              <a:lnSpc>
                <a:spcPct val="94000"/>
              </a:lnSpc>
              <a:spcBef>
                <a:spcPts val="500"/>
              </a:spcBef>
              <a:spcAft>
                <a:spcPts val="0"/>
              </a:spcAft>
              <a:buClr>
                <a:schemeClr val="dk2"/>
              </a:buClr>
              <a:buSzPts val="1800"/>
              <a:buChar char="–"/>
              <a:defRPr>
                <a:solidFill>
                  <a:schemeClr val="dk2"/>
                </a:solidFill>
              </a:defRPr>
            </a:lvl4pPr>
            <a:lvl5pPr marL="2286000" lvl="4" indent="-330200" algn="l" rtl="0">
              <a:lnSpc>
                <a:spcPct val="94000"/>
              </a:lnSpc>
              <a:spcBef>
                <a:spcPts val="500"/>
              </a:spcBef>
              <a:spcAft>
                <a:spcPts val="0"/>
              </a:spcAft>
              <a:buClr>
                <a:schemeClr val="dk2"/>
              </a:buClr>
              <a:buSzPts val="1600"/>
              <a:buChar char="■"/>
              <a:defRPr>
                <a:solidFill>
                  <a:schemeClr val="dk2"/>
                </a:solidFill>
              </a:defRPr>
            </a:lvl5pPr>
            <a:lvl6pPr marL="2743200" lvl="5" indent="-342900" algn="l" rtl="0">
              <a:lnSpc>
                <a:spcPct val="94000"/>
              </a:lnSpc>
              <a:spcBef>
                <a:spcPts val="500"/>
              </a:spcBef>
              <a:spcAft>
                <a:spcPts val="0"/>
              </a:spcAft>
              <a:buClr>
                <a:schemeClr val="dk2"/>
              </a:buClr>
              <a:buSzPts val="1800"/>
              <a:buChar char="–"/>
              <a:defRPr/>
            </a:lvl6pPr>
            <a:lvl7pPr marL="3200400" lvl="6" indent="-342900" algn="l" rtl="0">
              <a:lnSpc>
                <a:spcPct val="94000"/>
              </a:lnSpc>
              <a:spcBef>
                <a:spcPts val="500"/>
              </a:spcBef>
              <a:spcAft>
                <a:spcPts val="0"/>
              </a:spcAft>
              <a:buClr>
                <a:schemeClr val="dk2"/>
              </a:buClr>
              <a:buSzPts val="1800"/>
              <a:buChar char="■"/>
              <a:defRPr/>
            </a:lvl7pPr>
            <a:lvl8pPr marL="3657600" lvl="7" indent="-342900" algn="l" rtl="0">
              <a:lnSpc>
                <a:spcPct val="94000"/>
              </a:lnSpc>
              <a:spcBef>
                <a:spcPts val="500"/>
              </a:spcBef>
              <a:spcAft>
                <a:spcPts val="0"/>
              </a:spcAft>
              <a:buClr>
                <a:schemeClr val="dk2"/>
              </a:buClr>
              <a:buSzPts val="1800"/>
              <a:buChar char="–"/>
              <a:defRPr/>
            </a:lvl8pPr>
            <a:lvl9pPr marL="4114800" lvl="8" indent="-342900" algn="l" rtl="0">
              <a:lnSpc>
                <a:spcPct val="94000"/>
              </a:lnSpc>
              <a:spcBef>
                <a:spcPts val="500"/>
              </a:spcBef>
              <a:spcAft>
                <a:spcPts val="200"/>
              </a:spcAft>
              <a:buClr>
                <a:schemeClr val="dk2"/>
              </a:buClr>
              <a:buSzPts val="1800"/>
              <a:buChar char="■"/>
              <a:defRPr/>
            </a:lvl9pPr>
          </a:lstStyle>
          <a:p>
            <a:endParaRPr/>
          </a:p>
        </p:txBody>
      </p:sp>
      <p:sp>
        <p:nvSpPr>
          <p:cNvPr id="38" name="Google Shape;38;p14"/>
          <p:cNvSpPr txBox="1">
            <a:spLocks noGrp="1"/>
          </p:cNvSpPr>
          <p:nvPr>
            <p:ph type="dt" idx="10"/>
          </p:nvPr>
        </p:nvSpPr>
        <p:spPr>
          <a:xfrm>
            <a:off x="1390650" y="6453386"/>
            <a:ext cx="1204500" cy="4047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39" name="Google Shape;39;p14"/>
          <p:cNvSpPr txBox="1">
            <a:spLocks noGrp="1"/>
          </p:cNvSpPr>
          <p:nvPr>
            <p:ph type="ftr" idx="11"/>
          </p:nvPr>
        </p:nvSpPr>
        <p:spPr>
          <a:xfrm>
            <a:off x="2893564" y="6453386"/>
            <a:ext cx="6280800" cy="4047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40" name="Google Shape;40;p14"/>
          <p:cNvSpPr txBox="1">
            <a:spLocks noGrp="1"/>
          </p:cNvSpPr>
          <p:nvPr>
            <p:ph type="sldNum" idx="12"/>
          </p:nvPr>
        </p:nvSpPr>
        <p:spPr>
          <a:xfrm>
            <a:off x="9472736" y="6453386"/>
            <a:ext cx="1596300" cy="4047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1"/>
        <p:cNvGrpSpPr/>
        <p:nvPr/>
      </p:nvGrpSpPr>
      <p:grpSpPr>
        <a:xfrm>
          <a:off x="0" y="0"/>
          <a:ext cx="0" cy="0"/>
          <a:chOff x="0" y="0"/>
          <a:chExt cx="0" cy="0"/>
        </a:xfrm>
      </p:grpSpPr>
      <p:sp>
        <p:nvSpPr>
          <p:cNvPr id="42" name="Google Shape;42;p15"/>
          <p:cNvSpPr txBox="1">
            <a:spLocks noGrp="1"/>
          </p:cNvSpPr>
          <p:nvPr>
            <p:ph type="title"/>
          </p:nvPr>
        </p:nvSpPr>
        <p:spPr>
          <a:xfrm>
            <a:off x="1371600" y="685800"/>
            <a:ext cx="9601200" cy="1485900"/>
          </a:xfrm>
          <a:prstGeom prst="rect">
            <a:avLst/>
          </a:prstGeom>
          <a:noFill/>
          <a:ln>
            <a:noFill/>
          </a:ln>
        </p:spPr>
        <p:txBody>
          <a:bodyPr spcFirstLastPara="1" wrap="square" lIns="91425" tIns="45700" rIns="91425" bIns="45700" anchor="t" anchorCtr="0">
            <a:normAutofit/>
          </a:bodyPr>
          <a:lstStyle>
            <a:lvl1pPr lvl="0" algn="l" rtl="0">
              <a:lnSpc>
                <a:spcPct val="89000"/>
              </a:lnSpc>
              <a:spcBef>
                <a:spcPts val="0"/>
              </a:spcBef>
              <a:spcAft>
                <a:spcPts val="0"/>
              </a:spcAft>
              <a:buClr>
                <a:schemeClr val="dk2"/>
              </a:buClr>
              <a:buSzPts val="4400"/>
              <a:buFont typeface="Libre Franklin"/>
              <a:buNone/>
              <a:defRPr>
                <a:solidFill>
                  <a:schemeClr val="dk2"/>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43" name="Google Shape;43;p15"/>
          <p:cNvSpPr txBox="1">
            <a:spLocks noGrp="1"/>
          </p:cNvSpPr>
          <p:nvPr>
            <p:ph type="body" idx="1"/>
          </p:nvPr>
        </p:nvSpPr>
        <p:spPr>
          <a:xfrm>
            <a:off x="1371600" y="2340864"/>
            <a:ext cx="4443900" cy="823800"/>
          </a:xfrm>
          <a:prstGeom prst="rect">
            <a:avLst/>
          </a:prstGeom>
          <a:noFill/>
          <a:ln>
            <a:noFill/>
          </a:ln>
        </p:spPr>
        <p:txBody>
          <a:bodyPr spcFirstLastPara="1" wrap="square" lIns="91425" tIns="45700" rIns="91425" bIns="45700" anchor="b" anchorCtr="0">
            <a:noAutofit/>
          </a:bodyPr>
          <a:lstStyle>
            <a:lvl1pPr marL="457200" lvl="0" indent="-228600" algn="l" rtl="0">
              <a:lnSpc>
                <a:spcPct val="84000"/>
              </a:lnSpc>
              <a:spcBef>
                <a:spcPts val="0"/>
              </a:spcBef>
              <a:spcAft>
                <a:spcPts val="0"/>
              </a:spcAft>
              <a:buClr>
                <a:schemeClr val="dk2"/>
              </a:buClr>
              <a:buSzPts val="3000"/>
              <a:buNone/>
              <a:defRPr sz="3000" b="0">
                <a:solidFill>
                  <a:schemeClr val="dk2"/>
                </a:solidFill>
              </a:defRPr>
            </a:lvl1pPr>
            <a:lvl2pPr marL="914400" lvl="1" indent="-228600" algn="l" rtl="0">
              <a:lnSpc>
                <a:spcPct val="94000"/>
              </a:lnSpc>
              <a:spcBef>
                <a:spcPts val="500"/>
              </a:spcBef>
              <a:spcAft>
                <a:spcPts val="0"/>
              </a:spcAft>
              <a:buClr>
                <a:schemeClr val="dk2"/>
              </a:buClr>
              <a:buSzPts val="2000"/>
              <a:buNone/>
              <a:defRPr sz="2000" b="1"/>
            </a:lvl2pPr>
            <a:lvl3pPr marL="1371600" lvl="2" indent="-228600" algn="l" rtl="0">
              <a:lnSpc>
                <a:spcPct val="94000"/>
              </a:lnSpc>
              <a:spcBef>
                <a:spcPts val="500"/>
              </a:spcBef>
              <a:spcAft>
                <a:spcPts val="0"/>
              </a:spcAft>
              <a:buClr>
                <a:schemeClr val="dk2"/>
              </a:buClr>
              <a:buSzPts val="1800"/>
              <a:buNone/>
              <a:defRPr sz="1800" b="1"/>
            </a:lvl3pPr>
            <a:lvl4pPr marL="1828800" lvl="3" indent="-228600" algn="l" rtl="0">
              <a:lnSpc>
                <a:spcPct val="94000"/>
              </a:lnSpc>
              <a:spcBef>
                <a:spcPts val="500"/>
              </a:spcBef>
              <a:spcAft>
                <a:spcPts val="0"/>
              </a:spcAft>
              <a:buClr>
                <a:schemeClr val="dk2"/>
              </a:buClr>
              <a:buSzPts val="1600"/>
              <a:buNone/>
              <a:defRPr sz="1600" b="1"/>
            </a:lvl4pPr>
            <a:lvl5pPr marL="2286000" lvl="4" indent="-228600" algn="l" rtl="0">
              <a:lnSpc>
                <a:spcPct val="94000"/>
              </a:lnSpc>
              <a:spcBef>
                <a:spcPts val="500"/>
              </a:spcBef>
              <a:spcAft>
                <a:spcPts val="0"/>
              </a:spcAft>
              <a:buClr>
                <a:schemeClr val="dk2"/>
              </a:buClr>
              <a:buSzPts val="1600"/>
              <a:buNone/>
              <a:defRPr sz="1600" b="1"/>
            </a:lvl5pPr>
            <a:lvl6pPr marL="2743200" lvl="5" indent="-228600" algn="l" rtl="0">
              <a:lnSpc>
                <a:spcPct val="94000"/>
              </a:lnSpc>
              <a:spcBef>
                <a:spcPts val="500"/>
              </a:spcBef>
              <a:spcAft>
                <a:spcPts val="0"/>
              </a:spcAft>
              <a:buClr>
                <a:schemeClr val="dk2"/>
              </a:buClr>
              <a:buSzPts val="1600"/>
              <a:buNone/>
              <a:defRPr sz="1600" b="1"/>
            </a:lvl6pPr>
            <a:lvl7pPr marL="3200400" lvl="6" indent="-228600" algn="l" rtl="0">
              <a:lnSpc>
                <a:spcPct val="94000"/>
              </a:lnSpc>
              <a:spcBef>
                <a:spcPts val="500"/>
              </a:spcBef>
              <a:spcAft>
                <a:spcPts val="0"/>
              </a:spcAft>
              <a:buClr>
                <a:schemeClr val="dk2"/>
              </a:buClr>
              <a:buSzPts val="1600"/>
              <a:buNone/>
              <a:defRPr sz="1600" b="1"/>
            </a:lvl7pPr>
            <a:lvl8pPr marL="3657600" lvl="7" indent="-228600" algn="l" rtl="0">
              <a:lnSpc>
                <a:spcPct val="94000"/>
              </a:lnSpc>
              <a:spcBef>
                <a:spcPts val="500"/>
              </a:spcBef>
              <a:spcAft>
                <a:spcPts val="0"/>
              </a:spcAft>
              <a:buClr>
                <a:schemeClr val="dk2"/>
              </a:buClr>
              <a:buSzPts val="1600"/>
              <a:buNone/>
              <a:defRPr sz="1600" b="1"/>
            </a:lvl8pPr>
            <a:lvl9pPr marL="4114800" lvl="8" indent="-228600" algn="l" rtl="0">
              <a:lnSpc>
                <a:spcPct val="94000"/>
              </a:lnSpc>
              <a:spcBef>
                <a:spcPts val="500"/>
              </a:spcBef>
              <a:spcAft>
                <a:spcPts val="200"/>
              </a:spcAft>
              <a:buClr>
                <a:schemeClr val="dk2"/>
              </a:buClr>
              <a:buSzPts val="1600"/>
              <a:buNone/>
              <a:defRPr sz="1600" b="1"/>
            </a:lvl9pPr>
          </a:lstStyle>
          <a:p>
            <a:endParaRPr/>
          </a:p>
        </p:txBody>
      </p:sp>
      <p:sp>
        <p:nvSpPr>
          <p:cNvPr id="44" name="Google Shape;44;p15"/>
          <p:cNvSpPr txBox="1">
            <a:spLocks noGrp="1"/>
          </p:cNvSpPr>
          <p:nvPr>
            <p:ph type="body" idx="2"/>
          </p:nvPr>
        </p:nvSpPr>
        <p:spPr>
          <a:xfrm>
            <a:off x="1371600" y="3305207"/>
            <a:ext cx="4443900" cy="2562300"/>
          </a:xfrm>
          <a:prstGeom prst="rect">
            <a:avLst/>
          </a:prstGeom>
          <a:noFill/>
          <a:ln>
            <a:noFill/>
          </a:ln>
        </p:spPr>
        <p:txBody>
          <a:bodyPr spcFirstLastPara="1" wrap="square" lIns="91425" tIns="45700" rIns="91425" bIns="45700" anchor="t" anchorCtr="0">
            <a:normAutofit/>
          </a:bodyPr>
          <a:lstStyle>
            <a:lvl1pPr marL="457200" lvl="0" indent="-355600" algn="l" rtl="0">
              <a:lnSpc>
                <a:spcPct val="94000"/>
              </a:lnSpc>
              <a:spcBef>
                <a:spcPts val="1000"/>
              </a:spcBef>
              <a:spcAft>
                <a:spcPts val="0"/>
              </a:spcAft>
              <a:buClr>
                <a:schemeClr val="dk2"/>
              </a:buClr>
              <a:buSzPts val="2000"/>
              <a:buChar char="■"/>
              <a:defRPr>
                <a:solidFill>
                  <a:schemeClr val="dk2"/>
                </a:solidFill>
              </a:defRPr>
            </a:lvl1pPr>
            <a:lvl2pPr marL="914400" lvl="1" indent="-355600" algn="l" rtl="0">
              <a:lnSpc>
                <a:spcPct val="94000"/>
              </a:lnSpc>
              <a:spcBef>
                <a:spcPts val="500"/>
              </a:spcBef>
              <a:spcAft>
                <a:spcPts val="0"/>
              </a:spcAft>
              <a:buClr>
                <a:schemeClr val="dk2"/>
              </a:buClr>
              <a:buSzPts val="2000"/>
              <a:buChar char="–"/>
              <a:defRPr>
                <a:solidFill>
                  <a:schemeClr val="dk2"/>
                </a:solidFill>
              </a:defRPr>
            </a:lvl2pPr>
            <a:lvl3pPr marL="1371600" lvl="2" indent="-342900" algn="l" rtl="0">
              <a:lnSpc>
                <a:spcPct val="94000"/>
              </a:lnSpc>
              <a:spcBef>
                <a:spcPts val="500"/>
              </a:spcBef>
              <a:spcAft>
                <a:spcPts val="0"/>
              </a:spcAft>
              <a:buClr>
                <a:schemeClr val="dk2"/>
              </a:buClr>
              <a:buSzPts val="1800"/>
              <a:buChar char="■"/>
              <a:defRPr>
                <a:solidFill>
                  <a:schemeClr val="dk2"/>
                </a:solidFill>
              </a:defRPr>
            </a:lvl3pPr>
            <a:lvl4pPr marL="1828800" lvl="3" indent="-342900" algn="l" rtl="0">
              <a:lnSpc>
                <a:spcPct val="94000"/>
              </a:lnSpc>
              <a:spcBef>
                <a:spcPts val="500"/>
              </a:spcBef>
              <a:spcAft>
                <a:spcPts val="0"/>
              </a:spcAft>
              <a:buClr>
                <a:schemeClr val="dk2"/>
              </a:buClr>
              <a:buSzPts val="1800"/>
              <a:buChar char="–"/>
              <a:defRPr>
                <a:solidFill>
                  <a:schemeClr val="dk2"/>
                </a:solidFill>
              </a:defRPr>
            </a:lvl4pPr>
            <a:lvl5pPr marL="2286000" lvl="4" indent="-330200" algn="l" rtl="0">
              <a:lnSpc>
                <a:spcPct val="94000"/>
              </a:lnSpc>
              <a:spcBef>
                <a:spcPts val="500"/>
              </a:spcBef>
              <a:spcAft>
                <a:spcPts val="0"/>
              </a:spcAft>
              <a:buClr>
                <a:schemeClr val="dk2"/>
              </a:buClr>
              <a:buSzPts val="1600"/>
              <a:buChar char="■"/>
              <a:defRPr>
                <a:solidFill>
                  <a:schemeClr val="dk2"/>
                </a:solidFill>
              </a:defRPr>
            </a:lvl5pPr>
            <a:lvl6pPr marL="2743200" lvl="5" indent="-342900" algn="l" rtl="0">
              <a:lnSpc>
                <a:spcPct val="94000"/>
              </a:lnSpc>
              <a:spcBef>
                <a:spcPts val="500"/>
              </a:spcBef>
              <a:spcAft>
                <a:spcPts val="0"/>
              </a:spcAft>
              <a:buClr>
                <a:schemeClr val="dk2"/>
              </a:buClr>
              <a:buSzPts val="1800"/>
              <a:buChar char="–"/>
              <a:defRPr/>
            </a:lvl6pPr>
            <a:lvl7pPr marL="3200400" lvl="6" indent="-342900" algn="l" rtl="0">
              <a:lnSpc>
                <a:spcPct val="94000"/>
              </a:lnSpc>
              <a:spcBef>
                <a:spcPts val="500"/>
              </a:spcBef>
              <a:spcAft>
                <a:spcPts val="0"/>
              </a:spcAft>
              <a:buClr>
                <a:schemeClr val="dk2"/>
              </a:buClr>
              <a:buSzPts val="1800"/>
              <a:buChar char="■"/>
              <a:defRPr/>
            </a:lvl7pPr>
            <a:lvl8pPr marL="3657600" lvl="7" indent="-342900" algn="l" rtl="0">
              <a:lnSpc>
                <a:spcPct val="94000"/>
              </a:lnSpc>
              <a:spcBef>
                <a:spcPts val="500"/>
              </a:spcBef>
              <a:spcAft>
                <a:spcPts val="0"/>
              </a:spcAft>
              <a:buClr>
                <a:schemeClr val="dk2"/>
              </a:buClr>
              <a:buSzPts val="1800"/>
              <a:buChar char="–"/>
              <a:defRPr/>
            </a:lvl8pPr>
            <a:lvl9pPr marL="4114800" lvl="8" indent="-342900" algn="l" rtl="0">
              <a:lnSpc>
                <a:spcPct val="94000"/>
              </a:lnSpc>
              <a:spcBef>
                <a:spcPts val="500"/>
              </a:spcBef>
              <a:spcAft>
                <a:spcPts val="200"/>
              </a:spcAft>
              <a:buClr>
                <a:schemeClr val="dk2"/>
              </a:buClr>
              <a:buSzPts val="1800"/>
              <a:buChar char="■"/>
              <a:defRPr/>
            </a:lvl9pPr>
          </a:lstStyle>
          <a:p>
            <a:endParaRPr/>
          </a:p>
        </p:txBody>
      </p:sp>
      <p:sp>
        <p:nvSpPr>
          <p:cNvPr id="45" name="Google Shape;45;p15"/>
          <p:cNvSpPr txBox="1">
            <a:spLocks noGrp="1"/>
          </p:cNvSpPr>
          <p:nvPr>
            <p:ph type="body" idx="3"/>
          </p:nvPr>
        </p:nvSpPr>
        <p:spPr>
          <a:xfrm>
            <a:off x="6525014" y="2340864"/>
            <a:ext cx="4443900" cy="823800"/>
          </a:xfrm>
          <a:prstGeom prst="rect">
            <a:avLst/>
          </a:prstGeom>
          <a:noFill/>
          <a:ln>
            <a:noFill/>
          </a:ln>
        </p:spPr>
        <p:txBody>
          <a:bodyPr spcFirstLastPara="1" wrap="square" lIns="91425" tIns="45700" rIns="91425" bIns="45700" anchor="b" anchorCtr="0">
            <a:noAutofit/>
          </a:bodyPr>
          <a:lstStyle>
            <a:lvl1pPr marL="457200" lvl="0" indent="-228600" algn="l" rtl="0">
              <a:lnSpc>
                <a:spcPct val="84000"/>
              </a:lnSpc>
              <a:spcBef>
                <a:spcPts val="0"/>
              </a:spcBef>
              <a:spcAft>
                <a:spcPts val="0"/>
              </a:spcAft>
              <a:buClr>
                <a:schemeClr val="dk2"/>
              </a:buClr>
              <a:buSzPts val="3000"/>
              <a:buNone/>
              <a:defRPr sz="3000" b="0">
                <a:solidFill>
                  <a:schemeClr val="dk2"/>
                </a:solidFill>
              </a:defRPr>
            </a:lvl1pPr>
            <a:lvl2pPr marL="914400" lvl="1" indent="-228600" algn="l" rtl="0">
              <a:lnSpc>
                <a:spcPct val="94000"/>
              </a:lnSpc>
              <a:spcBef>
                <a:spcPts val="500"/>
              </a:spcBef>
              <a:spcAft>
                <a:spcPts val="0"/>
              </a:spcAft>
              <a:buClr>
                <a:schemeClr val="dk2"/>
              </a:buClr>
              <a:buSzPts val="2000"/>
              <a:buNone/>
              <a:defRPr sz="2000" b="1"/>
            </a:lvl2pPr>
            <a:lvl3pPr marL="1371600" lvl="2" indent="-228600" algn="l" rtl="0">
              <a:lnSpc>
                <a:spcPct val="94000"/>
              </a:lnSpc>
              <a:spcBef>
                <a:spcPts val="500"/>
              </a:spcBef>
              <a:spcAft>
                <a:spcPts val="0"/>
              </a:spcAft>
              <a:buClr>
                <a:schemeClr val="dk2"/>
              </a:buClr>
              <a:buSzPts val="1800"/>
              <a:buNone/>
              <a:defRPr sz="1800" b="1"/>
            </a:lvl3pPr>
            <a:lvl4pPr marL="1828800" lvl="3" indent="-228600" algn="l" rtl="0">
              <a:lnSpc>
                <a:spcPct val="94000"/>
              </a:lnSpc>
              <a:spcBef>
                <a:spcPts val="500"/>
              </a:spcBef>
              <a:spcAft>
                <a:spcPts val="0"/>
              </a:spcAft>
              <a:buClr>
                <a:schemeClr val="dk2"/>
              </a:buClr>
              <a:buSzPts val="1600"/>
              <a:buNone/>
              <a:defRPr sz="1600" b="1"/>
            </a:lvl4pPr>
            <a:lvl5pPr marL="2286000" lvl="4" indent="-228600" algn="l" rtl="0">
              <a:lnSpc>
                <a:spcPct val="94000"/>
              </a:lnSpc>
              <a:spcBef>
                <a:spcPts val="500"/>
              </a:spcBef>
              <a:spcAft>
                <a:spcPts val="0"/>
              </a:spcAft>
              <a:buClr>
                <a:schemeClr val="dk2"/>
              </a:buClr>
              <a:buSzPts val="1600"/>
              <a:buNone/>
              <a:defRPr sz="1600" b="1"/>
            </a:lvl5pPr>
            <a:lvl6pPr marL="2743200" lvl="5" indent="-228600" algn="l" rtl="0">
              <a:lnSpc>
                <a:spcPct val="94000"/>
              </a:lnSpc>
              <a:spcBef>
                <a:spcPts val="500"/>
              </a:spcBef>
              <a:spcAft>
                <a:spcPts val="0"/>
              </a:spcAft>
              <a:buClr>
                <a:schemeClr val="dk2"/>
              </a:buClr>
              <a:buSzPts val="1600"/>
              <a:buNone/>
              <a:defRPr sz="1600" b="1"/>
            </a:lvl6pPr>
            <a:lvl7pPr marL="3200400" lvl="6" indent="-228600" algn="l" rtl="0">
              <a:lnSpc>
                <a:spcPct val="94000"/>
              </a:lnSpc>
              <a:spcBef>
                <a:spcPts val="500"/>
              </a:spcBef>
              <a:spcAft>
                <a:spcPts val="0"/>
              </a:spcAft>
              <a:buClr>
                <a:schemeClr val="dk2"/>
              </a:buClr>
              <a:buSzPts val="1600"/>
              <a:buNone/>
              <a:defRPr sz="1600" b="1"/>
            </a:lvl7pPr>
            <a:lvl8pPr marL="3657600" lvl="7" indent="-228600" algn="l" rtl="0">
              <a:lnSpc>
                <a:spcPct val="94000"/>
              </a:lnSpc>
              <a:spcBef>
                <a:spcPts val="500"/>
              </a:spcBef>
              <a:spcAft>
                <a:spcPts val="0"/>
              </a:spcAft>
              <a:buClr>
                <a:schemeClr val="dk2"/>
              </a:buClr>
              <a:buSzPts val="1600"/>
              <a:buNone/>
              <a:defRPr sz="1600" b="1"/>
            </a:lvl8pPr>
            <a:lvl9pPr marL="4114800" lvl="8" indent="-228600" algn="l" rtl="0">
              <a:lnSpc>
                <a:spcPct val="94000"/>
              </a:lnSpc>
              <a:spcBef>
                <a:spcPts val="500"/>
              </a:spcBef>
              <a:spcAft>
                <a:spcPts val="200"/>
              </a:spcAft>
              <a:buClr>
                <a:schemeClr val="dk2"/>
              </a:buClr>
              <a:buSzPts val="1600"/>
              <a:buNone/>
              <a:defRPr sz="1600" b="1"/>
            </a:lvl9pPr>
          </a:lstStyle>
          <a:p>
            <a:endParaRPr/>
          </a:p>
        </p:txBody>
      </p:sp>
      <p:sp>
        <p:nvSpPr>
          <p:cNvPr id="46" name="Google Shape;46;p15"/>
          <p:cNvSpPr txBox="1">
            <a:spLocks noGrp="1"/>
          </p:cNvSpPr>
          <p:nvPr>
            <p:ph type="body" idx="4"/>
          </p:nvPr>
        </p:nvSpPr>
        <p:spPr>
          <a:xfrm>
            <a:off x="6525014" y="3305207"/>
            <a:ext cx="4443900" cy="2562300"/>
          </a:xfrm>
          <a:prstGeom prst="rect">
            <a:avLst/>
          </a:prstGeom>
          <a:noFill/>
          <a:ln>
            <a:noFill/>
          </a:ln>
        </p:spPr>
        <p:txBody>
          <a:bodyPr spcFirstLastPara="1" wrap="square" lIns="91425" tIns="45700" rIns="91425" bIns="45700" anchor="t" anchorCtr="0">
            <a:normAutofit/>
          </a:bodyPr>
          <a:lstStyle>
            <a:lvl1pPr marL="457200" lvl="0" indent="-355600" algn="l" rtl="0">
              <a:lnSpc>
                <a:spcPct val="94000"/>
              </a:lnSpc>
              <a:spcBef>
                <a:spcPts val="1000"/>
              </a:spcBef>
              <a:spcAft>
                <a:spcPts val="0"/>
              </a:spcAft>
              <a:buClr>
                <a:schemeClr val="dk2"/>
              </a:buClr>
              <a:buSzPts val="2000"/>
              <a:buChar char="■"/>
              <a:defRPr>
                <a:solidFill>
                  <a:schemeClr val="dk2"/>
                </a:solidFill>
              </a:defRPr>
            </a:lvl1pPr>
            <a:lvl2pPr marL="914400" lvl="1" indent="-355600" algn="l" rtl="0">
              <a:lnSpc>
                <a:spcPct val="94000"/>
              </a:lnSpc>
              <a:spcBef>
                <a:spcPts val="500"/>
              </a:spcBef>
              <a:spcAft>
                <a:spcPts val="0"/>
              </a:spcAft>
              <a:buClr>
                <a:schemeClr val="dk2"/>
              </a:buClr>
              <a:buSzPts val="2000"/>
              <a:buChar char="–"/>
              <a:defRPr>
                <a:solidFill>
                  <a:schemeClr val="dk2"/>
                </a:solidFill>
              </a:defRPr>
            </a:lvl2pPr>
            <a:lvl3pPr marL="1371600" lvl="2" indent="-342900" algn="l" rtl="0">
              <a:lnSpc>
                <a:spcPct val="94000"/>
              </a:lnSpc>
              <a:spcBef>
                <a:spcPts val="500"/>
              </a:spcBef>
              <a:spcAft>
                <a:spcPts val="0"/>
              </a:spcAft>
              <a:buClr>
                <a:schemeClr val="dk2"/>
              </a:buClr>
              <a:buSzPts val="1800"/>
              <a:buChar char="■"/>
              <a:defRPr>
                <a:solidFill>
                  <a:schemeClr val="dk2"/>
                </a:solidFill>
              </a:defRPr>
            </a:lvl3pPr>
            <a:lvl4pPr marL="1828800" lvl="3" indent="-342900" algn="l" rtl="0">
              <a:lnSpc>
                <a:spcPct val="94000"/>
              </a:lnSpc>
              <a:spcBef>
                <a:spcPts val="500"/>
              </a:spcBef>
              <a:spcAft>
                <a:spcPts val="0"/>
              </a:spcAft>
              <a:buClr>
                <a:schemeClr val="dk2"/>
              </a:buClr>
              <a:buSzPts val="1800"/>
              <a:buChar char="–"/>
              <a:defRPr>
                <a:solidFill>
                  <a:schemeClr val="dk2"/>
                </a:solidFill>
              </a:defRPr>
            </a:lvl4pPr>
            <a:lvl5pPr marL="2286000" lvl="4" indent="-330200" algn="l" rtl="0">
              <a:lnSpc>
                <a:spcPct val="94000"/>
              </a:lnSpc>
              <a:spcBef>
                <a:spcPts val="500"/>
              </a:spcBef>
              <a:spcAft>
                <a:spcPts val="0"/>
              </a:spcAft>
              <a:buClr>
                <a:schemeClr val="dk2"/>
              </a:buClr>
              <a:buSzPts val="1600"/>
              <a:buChar char="■"/>
              <a:defRPr>
                <a:solidFill>
                  <a:schemeClr val="dk2"/>
                </a:solidFill>
              </a:defRPr>
            </a:lvl5pPr>
            <a:lvl6pPr marL="2743200" lvl="5" indent="-342900" algn="l" rtl="0">
              <a:lnSpc>
                <a:spcPct val="94000"/>
              </a:lnSpc>
              <a:spcBef>
                <a:spcPts val="500"/>
              </a:spcBef>
              <a:spcAft>
                <a:spcPts val="0"/>
              </a:spcAft>
              <a:buClr>
                <a:schemeClr val="dk2"/>
              </a:buClr>
              <a:buSzPts val="1800"/>
              <a:buChar char="–"/>
              <a:defRPr/>
            </a:lvl6pPr>
            <a:lvl7pPr marL="3200400" lvl="6" indent="-342900" algn="l" rtl="0">
              <a:lnSpc>
                <a:spcPct val="94000"/>
              </a:lnSpc>
              <a:spcBef>
                <a:spcPts val="500"/>
              </a:spcBef>
              <a:spcAft>
                <a:spcPts val="0"/>
              </a:spcAft>
              <a:buClr>
                <a:schemeClr val="dk2"/>
              </a:buClr>
              <a:buSzPts val="1800"/>
              <a:buChar char="■"/>
              <a:defRPr/>
            </a:lvl7pPr>
            <a:lvl8pPr marL="3657600" lvl="7" indent="-342900" algn="l" rtl="0">
              <a:lnSpc>
                <a:spcPct val="94000"/>
              </a:lnSpc>
              <a:spcBef>
                <a:spcPts val="500"/>
              </a:spcBef>
              <a:spcAft>
                <a:spcPts val="0"/>
              </a:spcAft>
              <a:buClr>
                <a:schemeClr val="dk2"/>
              </a:buClr>
              <a:buSzPts val="1800"/>
              <a:buChar char="–"/>
              <a:defRPr/>
            </a:lvl8pPr>
            <a:lvl9pPr marL="4114800" lvl="8" indent="-342900" algn="l" rtl="0">
              <a:lnSpc>
                <a:spcPct val="94000"/>
              </a:lnSpc>
              <a:spcBef>
                <a:spcPts val="500"/>
              </a:spcBef>
              <a:spcAft>
                <a:spcPts val="200"/>
              </a:spcAft>
              <a:buClr>
                <a:schemeClr val="dk2"/>
              </a:buClr>
              <a:buSzPts val="1800"/>
              <a:buChar char="■"/>
              <a:defRPr/>
            </a:lvl9pPr>
          </a:lstStyle>
          <a:p>
            <a:endParaRPr/>
          </a:p>
        </p:txBody>
      </p:sp>
      <p:sp>
        <p:nvSpPr>
          <p:cNvPr id="47" name="Google Shape;47;p15"/>
          <p:cNvSpPr txBox="1">
            <a:spLocks noGrp="1"/>
          </p:cNvSpPr>
          <p:nvPr>
            <p:ph type="dt" idx="10"/>
          </p:nvPr>
        </p:nvSpPr>
        <p:spPr>
          <a:xfrm>
            <a:off x="1390650" y="6453386"/>
            <a:ext cx="1204500" cy="4047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48" name="Google Shape;48;p15"/>
          <p:cNvSpPr txBox="1">
            <a:spLocks noGrp="1"/>
          </p:cNvSpPr>
          <p:nvPr>
            <p:ph type="ftr" idx="11"/>
          </p:nvPr>
        </p:nvSpPr>
        <p:spPr>
          <a:xfrm>
            <a:off x="2893564" y="6453386"/>
            <a:ext cx="6280800" cy="4047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49" name="Google Shape;49;p15"/>
          <p:cNvSpPr txBox="1">
            <a:spLocks noGrp="1"/>
          </p:cNvSpPr>
          <p:nvPr>
            <p:ph type="sldNum" idx="12"/>
          </p:nvPr>
        </p:nvSpPr>
        <p:spPr>
          <a:xfrm>
            <a:off x="9472736" y="6453386"/>
            <a:ext cx="1596300" cy="4047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0"/>
        <p:cNvGrpSpPr/>
        <p:nvPr/>
      </p:nvGrpSpPr>
      <p:grpSpPr>
        <a:xfrm>
          <a:off x="0" y="0"/>
          <a:ext cx="0" cy="0"/>
          <a:chOff x="0" y="0"/>
          <a:chExt cx="0" cy="0"/>
        </a:xfrm>
      </p:grpSpPr>
      <p:sp>
        <p:nvSpPr>
          <p:cNvPr id="51" name="Google Shape;51;p16"/>
          <p:cNvSpPr txBox="1">
            <a:spLocks noGrp="1"/>
          </p:cNvSpPr>
          <p:nvPr>
            <p:ph type="title"/>
          </p:nvPr>
        </p:nvSpPr>
        <p:spPr>
          <a:xfrm>
            <a:off x="1371600" y="685800"/>
            <a:ext cx="9601200" cy="1485900"/>
          </a:xfrm>
          <a:prstGeom prst="rect">
            <a:avLst/>
          </a:prstGeom>
          <a:noFill/>
          <a:ln>
            <a:noFill/>
          </a:ln>
        </p:spPr>
        <p:txBody>
          <a:bodyPr spcFirstLastPara="1" wrap="square" lIns="91425" tIns="45700" rIns="91425" bIns="45700" anchor="t" anchorCtr="0">
            <a:normAutofit/>
          </a:bodyPr>
          <a:lstStyle>
            <a:lvl1pPr lvl="0" algn="l" rtl="0">
              <a:lnSpc>
                <a:spcPct val="89000"/>
              </a:lnSpc>
              <a:spcBef>
                <a:spcPts val="0"/>
              </a:spcBef>
              <a:spcAft>
                <a:spcPts val="0"/>
              </a:spcAft>
              <a:buClr>
                <a:schemeClr val="dk2"/>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52" name="Google Shape;52;p16"/>
          <p:cNvSpPr txBox="1">
            <a:spLocks noGrp="1"/>
          </p:cNvSpPr>
          <p:nvPr>
            <p:ph type="dt" idx="10"/>
          </p:nvPr>
        </p:nvSpPr>
        <p:spPr>
          <a:xfrm>
            <a:off x="1390650" y="6453386"/>
            <a:ext cx="1204500" cy="4047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53" name="Google Shape;53;p16"/>
          <p:cNvSpPr txBox="1">
            <a:spLocks noGrp="1"/>
          </p:cNvSpPr>
          <p:nvPr>
            <p:ph type="ftr" idx="11"/>
          </p:nvPr>
        </p:nvSpPr>
        <p:spPr>
          <a:xfrm>
            <a:off x="2893564" y="6453386"/>
            <a:ext cx="6280800" cy="4047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54" name="Google Shape;54;p16"/>
          <p:cNvSpPr txBox="1">
            <a:spLocks noGrp="1"/>
          </p:cNvSpPr>
          <p:nvPr>
            <p:ph type="sldNum" idx="12"/>
          </p:nvPr>
        </p:nvSpPr>
        <p:spPr>
          <a:xfrm>
            <a:off x="9472736" y="6453386"/>
            <a:ext cx="1596300" cy="4047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5"/>
        <p:cNvGrpSpPr/>
        <p:nvPr/>
      </p:nvGrpSpPr>
      <p:grpSpPr>
        <a:xfrm>
          <a:off x="0" y="0"/>
          <a:ext cx="0" cy="0"/>
          <a:chOff x="0" y="0"/>
          <a:chExt cx="0" cy="0"/>
        </a:xfrm>
      </p:grpSpPr>
      <p:sp>
        <p:nvSpPr>
          <p:cNvPr id="56" name="Google Shape;56;p17"/>
          <p:cNvSpPr txBox="1">
            <a:spLocks noGrp="1"/>
          </p:cNvSpPr>
          <p:nvPr>
            <p:ph type="dt" idx="10"/>
          </p:nvPr>
        </p:nvSpPr>
        <p:spPr>
          <a:xfrm>
            <a:off x="1390650" y="6453386"/>
            <a:ext cx="1204500" cy="4047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57" name="Google Shape;57;p17"/>
          <p:cNvSpPr txBox="1">
            <a:spLocks noGrp="1"/>
          </p:cNvSpPr>
          <p:nvPr>
            <p:ph type="ftr" idx="11"/>
          </p:nvPr>
        </p:nvSpPr>
        <p:spPr>
          <a:xfrm>
            <a:off x="2893564" y="6453386"/>
            <a:ext cx="6280800" cy="4047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58" name="Google Shape;58;p17"/>
          <p:cNvSpPr txBox="1">
            <a:spLocks noGrp="1"/>
          </p:cNvSpPr>
          <p:nvPr>
            <p:ph type="sldNum" idx="12"/>
          </p:nvPr>
        </p:nvSpPr>
        <p:spPr>
          <a:xfrm>
            <a:off x="9472736" y="6453386"/>
            <a:ext cx="1596300" cy="4047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9"/>
        <p:cNvGrpSpPr/>
        <p:nvPr/>
      </p:nvGrpSpPr>
      <p:grpSpPr>
        <a:xfrm>
          <a:off x="0" y="0"/>
          <a:ext cx="0" cy="0"/>
          <a:chOff x="0" y="0"/>
          <a:chExt cx="0" cy="0"/>
        </a:xfrm>
      </p:grpSpPr>
      <p:sp>
        <p:nvSpPr>
          <p:cNvPr id="60" name="Google Shape;60;p18" title="Background Shape"/>
          <p:cNvSpPr/>
          <p:nvPr/>
        </p:nvSpPr>
        <p:spPr>
          <a:xfrm>
            <a:off x="0" y="376"/>
            <a:ext cx="5303400" cy="68577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18"/>
          <p:cNvSpPr txBox="1">
            <a:spLocks noGrp="1"/>
          </p:cNvSpPr>
          <p:nvPr>
            <p:ph type="title"/>
          </p:nvPr>
        </p:nvSpPr>
        <p:spPr>
          <a:xfrm>
            <a:off x="723900" y="685800"/>
            <a:ext cx="3855600" cy="2157900"/>
          </a:xfrm>
          <a:prstGeom prst="rect">
            <a:avLst/>
          </a:prstGeom>
          <a:noFill/>
          <a:ln>
            <a:noFill/>
          </a:ln>
        </p:spPr>
        <p:txBody>
          <a:bodyPr spcFirstLastPara="1" wrap="square" lIns="91425" tIns="45700" rIns="91425" bIns="45700" anchor="t" anchorCtr="0">
            <a:noAutofit/>
          </a:bodyPr>
          <a:lstStyle>
            <a:lvl1pPr lvl="0" algn="l" rtl="0">
              <a:lnSpc>
                <a:spcPct val="84000"/>
              </a:lnSpc>
              <a:spcBef>
                <a:spcPts val="0"/>
              </a:spcBef>
              <a:spcAft>
                <a:spcPts val="0"/>
              </a:spcAft>
              <a:buClr>
                <a:schemeClr val="dk2"/>
              </a:buClr>
              <a:buSzPts val="4800"/>
              <a:buFont typeface="Libre Franklin"/>
              <a:buNone/>
              <a:defRPr sz="4800">
                <a:solidFill>
                  <a:schemeClr val="dk2"/>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62" name="Google Shape;62;p18"/>
          <p:cNvSpPr txBox="1">
            <a:spLocks noGrp="1"/>
          </p:cNvSpPr>
          <p:nvPr>
            <p:ph type="body" idx="1"/>
          </p:nvPr>
        </p:nvSpPr>
        <p:spPr>
          <a:xfrm>
            <a:off x="6256020" y="685801"/>
            <a:ext cx="5212200" cy="5175300"/>
          </a:xfrm>
          <a:prstGeom prst="rect">
            <a:avLst/>
          </a:prstGeom>
          <a:noFill/>
          <a:ln>
            <a:noFill/>
          </a:ln>
        </p:spPr>
        <p:txBody>
          <a:bodyPr spcFirstLastPara="1" wrap="square" lIns="91425" tIns="45700" rIns="91425" bIns="45700" anchor="t" anchorCtr="0">
            <a:normAutofit/>
          </a:bodyPr>
          <a:lstStyle>
            <a:lvl1pPr marL="457200" lvl="0" indent="-355600" algn="l" rtl="0">
              <a:lnSpc>
                <a:spcPct val="94000"/>
              </a:lnSpc>
              <a:spcBef>
                <a:spcPts val="1000"/>
              </a:spcBef>
              <a:spcAft>
                <a:spcPts val="0"/>
              </a:spcAft>
              <a:buClr>
                <a:schemeClr val="dk2"/>
              </a:buClr>
              <a:buSzPts val="2000"/>
              <a:buChar char="■"/>
              <a:defRPr sz="2000"/>
            </a:lvl1pPr>
            <a:lvl2pPr marL="914400" lvl="1" indent="-355600" algn="l" rtl="0">
              <a:lnSpc>
                <a:spcPct val="94000"/>
              </a:lnSpc>
              <a:spcBef>
                <a:spcPts val="500"/>
              </a:spcBef>
              <a:spcAft>
                <a:spcPts val="0"/>
              </a:spcAft>
              <a:buClr>
                <a:schemeClr val="dk2"/>
              </a:buClr>
              <a:buSzPts val="2000"/>
              <a:buChar char="–"/>
              <a:defRPr sz="2000"/>
            </a:lvl2pPr>
            <a:lvl3pPr marL="1371600" lvl="2" indent="-342900" algn="l" rtl="0">
              <a:lnSpc>
                <a:spcPct val="94000"/>
              </a:lnSpc>
              <a:spcBef>
                <a:spcPts val="500"/>
              </a:spcBef>
              <a:spcAft>
                <a:spcPts val="0"/>
              </a:spcAft>
              <a:buClr>
                <a:schemeClr val="dk2"/>
              </a:buClr>
              <a:buSzPts val="1800"/>
              <a:buChar char="■"/>
              <a:defRPr sz="1800"/>
            </a:lvl3pPr>
            <a:lvl4pPr marL="1828800" lvl="3" indent="-342900" algn="l" rtl="0">
              <a:lnSpc>
                <a:spcPct val="94000"/>
              </a:lnSpc>
              <a:spcBef>
                <a:spcPts val="500"/>
              </a:spcBef>
              <a:spcAft>
                <a:spcPts val="0"/>
              </a:spcAft>
              <a:buClr>
                <a:schemeClr val="dk2"/>
              </a:buClr>
              <a:buSzPts val="1800"/>
              <a:buChar char="–"/>
              <a:defRPr sz="1800"/>
            </a:lvl4pPr>
            <a:lvl5pPr marL="2286000" lvl="4" indent="-330200" algn="l" rtl="0">
              <a:lnSpc>
                <a:spcPct val="94000"/>
              </a:lnSpc>
              <a:spcBef>
                <a:spcPts val="500"/>
              </a:spcBef>
              <a:spcAft>
                <a:spcPts val="0"/>
              </a:spcAft>
              <a:buClr>
                <a:schemeClr val="dk2"/>
              </a:buClr>
              <a:buSzPts val="1600"/>
              <a:buChar char="■"/>
              <a:defRPr sz="1600"/>
            </a:lvl5pPr>
            <a:lvl6pPr marL="2743200" lvl="5" indent="-330200" algn="l" rtl="0">
              <a:lnSpc>
                <a:spcPct val="94000"/>
              </a:lnSpc>
              <a:spcBef>
                <a:spcPts val="500"/>
              </a:spcBef>
              <a:spcAft>
                <a:spcPts val="0"/>
              </a:spcAft>
              <a:buClr>
                <a:schemeClr val="dk2"/>
              </a:buClr>
              <a:buSzPts val="1600"/>
              <a:buChar char="–"/>
              <a:defRPr sz="1600"/>
            </a:lvl6pPr>
            <a:lvl7pPr marL="3200400" lvl="6" indent="-330200" algn="l" rtl="0">
              <a:lnSpc>
                <a:spcPct val="94000"/>
              </a:lnSpc>
              <a:spcBef>
                <a:spcPts val="500"/>
              </a:spcBef>
              <a:spcAft>
                <a:spcPts val="0"/>
              </a:spcAft>
              <a:buClr>
                <a:schemeClr val="dk2"/>
              </a:buClr>
              <a:buSzPts val="1600"/>
              <a:buChar char="■"/>
              <a:defRPr sz="1600"/>
            </a:lvl7pPr>
            <a:lvl8pPr marL="3657600" lvl="7" indent="-330200" algn="l" rtl="0">
              <a:lnSpc>
                <a:spcPct val="94000"/>
              </a:lnSpc>
              <a:spcBef>
                <a:spcPts val="500"/>
              </a:spcBef>
              <a:spcAft>
                <a:spcPts val="0"/>
              </a:spcAft>
              <a:buClr>
                <a:schemeClr val="dk2"/>
              </a:buClr>
              <a:buSzPts val="1600"/>
              <a:buChar char="–"/>
              <a:defRPr sz="1600"/>
            </a:lvl8pPr>
            <a:lvl9pPr marL="4114800" lvl="8" indent="-330200" algn="l" rtl="0">
              <a:lnSpc>
                <a:spcPct val="94000"/>
              </a:lnSpc>
              <a:spcBef>
                <a:spcPts val="500"/>
              </a:spcBef>
              <a:spcAft>
                <a:spcPts val="200"/>
              </a:spcAft>
              <a:buClr>
                <a:schemeClr val="dk2"/>
              </a:buClr>
              <a:buSzPts val="1600"/>
              <a:buChar char="■"/>
              <a:defRPr sz="1600"/>
            </a:lvl9pPr>
          </a:lstStyle>
          <a:p>
            <a:endParaRPr/>
          </a:p>
        </p:txBody>
      </p:sp>
      <p:sp>
        <p:nvSpPr>
          <p:cNvPr id="63" name="Google Shape;63;p18"/>
          <p:cNvSpPr txBox="1">
            <a:spLocks noGrp="1"/>
          </p:cNvSpPr>
          <p:nvPr>
            <p:ph type="body" idx="2"/>
          </p:nvPr>
        </p:nvSpPr>
        <p:spPr>
          <a:xfrm>
            <a:off x="723900" y="2856344"/>
            <a:ext cx="3855600" cy="3011100"/>
          </a:xfrm>
          <a:prstGeom prst="rect">
            <a:avLst/>
          </a:prstGeom>
          <a:noFill/>
          <a:ln>
            <a:noFill/>
          </a:ln>
        </p:spPr>
        <p:txBody>
          <a:bodyPr spcFirstLastPara="1" wrap="square" lIns="91425" tIns="45700" rIns="91425" bIns="45700" anchor="t" anchorCtr="0">
            <a:normAutofit/>
          </a:bodyPr>
          <a:lstStyle>
            <a:lvl1pPr marL="457200" lvl="0" indent="-228600" algn="l" rtl="0">
              <a:lnSpc>
                <a:spcPct val="113000"/>
              </a:lnSpc>
              <a:spcBef>
                <a:spcPts val="0"/>
              </a:spcBef>
              <a:spcAft>
                <a:spcPts val="0"/>
              </a:spcAft>
              <a:buClr>
                <a:schemeClr val="dk2"/>
              </a:buClr>
              <a:buSzPts val="1600"/>
              <a:buNone/>
              <a:defRPr sz="1600"/>
            </a:lvl1pPr>
            <a:lvl2pPr marL="914400" lvl="1" indent="-228600" algn="l" rtl="0">
              <a:lnSpc>
                <a:spcPct val="94000"/>
              </a:lnSpc>
              <a:spcBef>
                <a:spcPts val="1500"/>
              </a:spcBef>
              <a:spcAft>
                <a:spcPts val="0"/>
              </a:spcAft>
              <a:buClr>
                <a:schemeClr val="dk2"/>
              </a:buClr>
              <a:buSzPts val="1400"/>
              <a:buNone/>
              <a:defRPr sz="1400"/>
            </a:lvl2pPr>
            <a:lvl3pPr marL="1371600" lvl="2" indent="-228600" algn="l" rtl="0">
              <a:lnSpc>
                <a:spcPct val="94000"/>
              </a:lnSpc>
              <a:spcBef>
                <a:spcPts val="500"/>
              </a:spcBef>
              <a:spcAft>
                <a:spcPts val="0"/>
              </a:spcAft>
              <a:buClr>
                <a:schemeClr val="dk2"/>
              </a:buClr>
              <a:buSzPts val="1200"/>
              <a:buNone/>
              <a:defRPr sz="1200"/>
            </a:lvl3pPr>
            <a:lvl4pPr marL="1828800" lvl="3" indent="-228600" algn="l" rtl="0">
              <a:lnSpc>
                <a:spcPct val="94000"/>
              </a:lnSpc>
              <a:spcBef>
                <a:spcPts val="500"/>
              </a:spcBef>
              <a:spcAft>
                <a:spcPts val="0"/>
              </a:spcAft>
              <a:buClr>
                <a:schemeClr val="dk2"/>
              </a:buClr>
              <a:buSzPts val="1000"/>
              <a:buNone/>
              <a:defRPr sz="1000"/>
            </a:lvl4pPr>
            <a:lvl5pPr marL="2286000" lvl="4" indent="-228600" algn="l" rtl="0">
              <a:lnSpc>
                <a:spcPct val="94000"/>
              </a:lnSpc>
              <a:spcBef>
                <a:spcPts val="500"/>
              </a:spcBef>
              <a:spcAft>
                <a:spcPts val="0"/>
              </a:spcAft>
              <a:buClr>
                <a:schemeClr val="dk2"/>
              </a:buClr>
              <a:buSzPts val="1000"/>
              <a:buNone/>
              <a:defRPr sz="1000"/>
            </a:lvl5pPr>
            <a:lvl6pPr marL="2743200" lvl="5" indent="-228600" algn="l" rtl="0">
              <a:lnSpc>
                <a:spcPct val="94000"/>
              </a:lnSpc>
              <a:spcBef>
                <a:spcPts val="500"/>
              </a:spcBef>
              <a:spcAft>
                <a:spcPts val="0"/>
              </a:spcAft>
              <a:buClr>
                <a:schemeClr val="dk2"/>
              </a:buClr>
              <a:buSzPts val="1000"/>
              <a:buNone/>
              <a:defRPr sz="1000"/>
            </a:lvl6pPr>
            <a:lvl7pPr marL="3200400" lvl="6" indent="-228600" algn="l" rtl="0">
              <a:lnSpc>
                <a:spcPct val="94000"/>
              </a:lnSpc>
              <a:spcBef>
                <a:spcPts val="500"/>
              </a:spcBef>
              <a:spcAft>
                <a:spcPts val="0"/>
              </a:spcAft>
              <a:buClr>
                <a:schemeClr val="dk2"/>
              </a:buClr>
              <a:buSzPts val="1000"/>
              <a:buNone/>
              <a:defRPr sz="1000"/>
            </a:lvl7pPr>
            <a:lvl8pPr marL="3657600" lvl="7" indent="-228600" algn="l" rtl="0">
              <a:lnSpc>
                <a:spcPct val="94000"/>
              </a:lnSpc>
              <a:spcBef>
                <a:spcPts val="500"/>
              </a:spcBef>
              <a:spcAft>
                <a:spcPts val="0"/>
              </a:spcAft>
              <a:buClr>
                <a:schemeClr val="dk2"/>
              </a:buClr>
              <a:buSzPts val="1000"/>
              <a:buNone/>
              <a:defRPr sz="1000"/>
            </a:lvl8pPr>
            <a:lvl9pPr marL="4114800" lvl="8" indent="-228600" algn="l" rtl="0">
              <a:lnSpc>
                <a:spcPct val="94000"/>
              </a:lnSpc>
              <a:spcBef>
                <a:spcPts val="500"/>
              </a:spcBef>
              <a:spcAft>
                <a:spcPts val="200"/>
              </a:spcAft>
              <a:buClr>
                <a:schemeClr val="dk2"/>
              </a:buClr>
              <a:buSzPts val="1000"/>
              <a:buNone/>
              <a:defRPr sz="1000"/>
            </a:lvl9pPr>
          </a:lstStyle>
          <a:p>
            <a:endParaRPr/>
          </a:p>
        </p:txBody>
      </p:sp>
      <p:sp>
        <p:nvSpPr>
          <p:cNvPr id="64" name="Google Shape;64;p18"/>
          <p:cNvSpPr txBox="1">
            <a:spLocks noGrp="1"/>
          </p:cNvSpPr>
          <p:nvPr>
            <p:ph type="dt" idx="10"/>
          </p:nvPr>
        </p:nvSpPr>
        <p:spPr>
          <a:xfrm>
            <a:off x="723900" y="6453386"/>
            <a:ext cx="1204500" cy="4047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solidFill>
                  <a:schemeClr val="dk2"/>
                </a:solidFill>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65" name="Google Shape;65;p18"/>
          <p:cNvSpPr txBox="1">
            <a:spLocks noGrp="1"/>
          </p:cNvSpPr>
          <p:nvPr>
            <p:ph type="ftr" idx="11"/>
          </p:nvPr>
        </p:nvSpPr>
        <p:spPr>
          <a:xfrm>
            <a:off x="2205945" y="6453386"/>
            <a:ext cx="2373600" cy="4047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solidFill>
                  <a:schemeClr val="dk2"/>
                </a:solidFill>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66" name="Google Shape;66;p18"/>
          <p:cNvSpPr txBox="1">
            <a:spLocks noGrp="1"/>
          </p:cNvSpPr>
          <p:nvPr>
            <p:ph type="sldNum" idx="12"/>
          </p:nvPr>
        </p:nvSpPr>
        <p:spPr>
          <a:xfrm>
            <a:off x="9883140" y="6453386"/>
            <a:ext cx="1596300" cy="4047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sz="1200" b="0" i="0" u="none" strike="noStrike" cap="none">
                <a:solidFill>
                  <a:schemeClr val="dk2"/>
                </a:solidFill>
                <a:latin typeface="Libre Franklin"/>
                <a:ea typeface="Libre Franklin"/>
                <a:cs typeface="Libre Franklin"/>
                <a:sym typeface="Libre Franklin"/>
              </a:defRPr>
            </a:lvl1pPr>
            <a:lvl2pPr marL="0" lvl="1" indent="0" algn="r" rtl="0">
              <a:spcBef>
                <a:spcPts val="0"/>
              </a:spcBef>
              <a:buNone/>
              <a:defRPr sz="1200" b="0" i="0" u="none" strike="noStrike" cap="none">
                <a:solidFill>
                  <a:schemeClr val="dk2"/>
                </a:solidFill>
                <a:latin typeface="Libre Franklin"/>
                <a:ea typeface="Libre Franklin"/>
                <a:cs typeface="Libre Franklin"/>
                <a:sym typeface="Libre Franklin"/>
              </a:defRPr>
            </a:lvl2pPr>
            <a:lvl3pPr marL="0" lvl="2" indent="0" algn="r" rtl="0">
              <a:spcBef>
                <a:spcPts val="0"/>
              </a:spcBef>
              <a:buNone/>
              <a:defRPr sz="1200" b="0" i="0" u="none" strike="noStrike" cap="none">
                <a:solidFill>
                  <a:schemeClr val="dk2"/>
                </a:solidFill>
                <a:latin typeface="Libre Franklin"/>
                <a:ea typeface="Libre Franklin"/>
                <a:cs typeface="Libre Franklin"/>
                <a:sym typeface="Libre Franklin"/>
              </a:defRPr>
            </a:lvl3pPr>
            <a:lvl4pPr marL="0" lvl="3" indent="0" algn="r" rtl="0">
              <a:spcBef>
                <a:spcPts val="0"/>
              </a:spcBef>
              <a:buNone/>
              <a:defRPr sz="1200" b="0" i="0" u="none" strike="noStrike" cap="none">
                <a:solidFill>
                  <a:schemeClr val="dk2"/>
                </a:solidFill>
                <a:latin typeface="Libre Franklin"/>
                <a:ea typeface="Libre Franklin"/>
                <a:cs typeface="Libre Franklin"/>
                <a:sym typeface="Libre Franklin"/>
              </a:defRPr>
            </a:lvl4pPr>
            <a:lvl5pPr marL="0" lvl="4" indent="0" algn="r" rtl="0">
              <a:spcBef>
                <a:spcPts val="0"/>
              </a:spcBef>
              <a:buNone/>
              <a:defRPr sz="1200" b="0" i="0" u="none" strike="noStrike" cap="none">
                <a:solidFill>
                  <a:schemeClr val="dk2"/>
                </a:solidFill>
                <a:latin typeface="Libre Franklin"/>
                <a:ea typeface="Libre Franklin"/>
                <a:cs typeface="Libre Franklin"/>
                <a:sym typeface="Libre Franklin"/>
              </a:defRPr>
            </a:lvl5pPr>
            <a:lvl6pPr marL="0" lvl="5" indent="0" algn="r" rtl="0">
              <a:spcBef>
                <a:spcPts val="0"/>
              </a:spcBef>
              <a:buNone/>
              <a:defRPr sz="1200" b="0" i="0" u="none" strike="noStrike" cap="none">
                <a:solidFill>
                  <a:schemeClr val="dk2"/>
                </a:solidFill>
                <a:latin typeface="Libre Franklin"/>
                <a:ea typeface="Libre Franklin"/>
                <a:cs typeface="Libre Franklin"/>
                <a:sym typeface="Libre Franklin"/>
              </a:defRPr>
            </a:lvl6pPr>
            <a:lvl7pPr marL="0" lvl="6" indent="0" algn="r" rtl="0">
              <a:spcBef>
                <a:spcPts val="0"/>
              </a:spcBef>
              <a:buNone/>
              <a:defRPr sz="1200" b="0" i="0" u="none" strike="noStrike" cap="none">
                <a:solidFill>
                  <a:schemeClr val="dk2"/>
                </a:solidFill>
                <a:latin typeface="Libre Franklin"/>
                <a:ea typeface="Libre Franklin"/>
                <a:cs typeface="Libre Franklin"/>
                <a:sym typeface="Libre Franklin"/>
              </a:defRPr>
            </a:lvl7pPr>
            <a:lvl8pPr marL="0" lvl="7" indent="0" algn="r" rtl="0">
              <a:spcBef>
                <a:spcPts val="0"/>
              </a:spcBef>
              <a:buNone/>
              <a:defRPr sz="1200" b="0" i="0" u="none" strike="noStrike" cap="none">
                <a:solidFill>
                  <a:schemeClr val="dk2"/>
                </a:solidFill>
                <a:latin typeface="Libre Franklin"/>
                <a:ea typeface="Libre Franklin"/>
                <a:cs typeface="Libre Franklin"/>
                <a:sym typeface="Libre Franklin"/>
              </a:defRPr>
            </a:lvl8pPr>
            <a:lvl9pPr marL="0" lvl="8" indent="0" algn="r" rtl="0">
              <a:spcBef>
                <a:spcPts val="0"/>
              </a:spcBef>
              <a:buNone/>
              <a:defRPr sz="1200" b="0" i="0" u="none" strike="noStrike" cap="none">
                <a:solidFill>
                  <a:schemeClr val="dk2"/>
                </a:solidFill>
                <a:latin typeface="Libre Franklin"/>
                <a:ea typeface="Libre Franklin"/>
                <a:cs typeface="Libre Franklin"/>
                <a:sym typeface="Libre Franklin"/>
              </a:defRPr>
            </a:lvl9pPr>
          </a:lstStyle>
          <a:p>
            <a:pPr marL="0" lvl="0" indent="0" algn="r" rtl="0">
              <a:spcBef>
                <a:spcPts val="0"/>
              </a:spcBef>
              <a:spcAft>
                <a:spcPts val="0"/>
              </a:spcAft>
              <a:buNone/>
            </a:pPr>
            <a:fld id="{00000000-1234-1234-1234-123412341234}" type="slidenum">
              <a:rPr lang="en-US"/>
              <a:t>‹#›</a:t>
            </a:fld>
            <a:endParaRPr/>
          </a:p>
        </p:txBody>
      </p:sp>
      <p:sp>
        <p:nvSpPr>
          <p:cNvPr id="67" name="Google Shape;67;p18" title="Divider Bar"/>
          <p:cNvSpPr/>
          <p:nvPr/>
        </p:nvSpPr>
        <p:spPr>
          <a:xfrm>
            <a:off x="5303520" y="376"/>
            <a:ext cx="228600" cy="68580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8"/>
        <p:cNvGrpSpPr/>
        <p:nvPr/>
      </p:nvGrpSpPr>
      <p:grpSpPr>
        <a:xfrm>
          <a:off x="0" y="0"/>
          <a:ext cx="0" cy="0"/>
          <a:chOff x="0" y="0"/>
          <a:chExt cx="0" cy="0"/>
        </a:xfrm>
      </p:grpSpPr>
      <p:sp>
        <p:nvSpPr>
          <p:cNvPr id="69" name="Google Shape;69;p19" title="Background Shape"/>
          <p:cNvSpPr/>
          <p:nvPr/>
        </p:nvSpPr>
        <p:spPr>
          <a:xfrm>
            <a:off x="0" y="376"/>
            <a:ext cx="5303400" cy="68577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19"/>
          <p:cNvSpPr txBox="1">
            <a:spLocks noGrp="1"/>
          </p:cNvSpPr>
          <p:nvPr>
            <p:ph type="title"/>
          </p:nvPr>
        </p:nvSpPr>
        <p:spPr>
          <a:xfrm>
            <a:off x="723900" y="685800"/>
            <a:ext cx="3855600" cy="2157900"/>
          </a:xfrm>
          <a:prstGeom prst="rect">
            <a:avLst/>
          </a:prstGeom>
          <a:noFill/>
          <a:ln>
            <a:noFill/>
          </a:ln>
        </p:spPr>
        <p:txBody>
          <a:bodyPr spcFirstLastPara="1" wrap="square" lIns="91425" tIns="45700" rIns="91425" bIns="45700" anchor="t" anchorCtr="0">
            <a:normAutofit/>
          </a:bodyPr>
          <a:lstStyle>
            <a:lvl1pPr lvl="0" algn="l" rtl="0">
              <a:lnSpc>
                <a:spcPct val="84000"/>
              </a:lnSpc>
              <a:spcBef>
                <a:spcPts val="0"/>
              </a:spcBef>
              <a:spcAft>
                <a:spcPts val="0"/>
              </a:spcAft>
              <a:buClr>
                <a:schemeClr val="dk2"/>
              </a:buClr>
              <a:buSzPts val="4800"/>
              <a:buFont typeface="Libre Franklin"/>
              <a:buNone/>
              <a:defRPr sz="48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71" name="Google Shape;71;p19"/>
          <p:cNvSpPr>
            <a:spLocks noGrp="1"/>
          </p:cNvSpPr>
          <p:nvPr>
            <p:ph type="pic" idx="2"/>
          </p:nvPr>
        </p:nvSpPr>
        <p:spPr>
          <a:xfrm>
            <a:off x="5532120" y="0"/>
            <a:ext cx="6660000" cy="6858000"/>
          </a:xfrm>
          <a:prstGeom prst="rect">
            <a:avLst/>
          </a:prstGeom>
          <a:noFill/>
          <a:ln>
            <a:noFill/>
          </a:ln>
        </p:spPr>
      </p:sp>
      <p:sp>
        <p:nvSpPr>
          <p:cNvPr id="72" name="Google Shape;72;p19"/>
          <p:cNvSpPr txBox="1">
            <a:spLocks noGrp="1"/>
          </p:cNvSpPr>
          <p:nvPr>
            <p:ph type="body" idx="1"/>
          </p:nvPr>
        </p:nvSpPr>
        <p:spPr>
          <a:xfrm>
            <a:off x="723900" y="2855968"/>
            <a:ext cx="3855600" cy="3011400"/>
          </a:xfrm>
          <a:prstGeom prst="rect">
            <a:avLst/>
          </a:prstGeom>
          <a:noFill/>
          <a:ln>
            <a:noFill/>
          </a:ln>
        </p:spPr>
        <p:txBody>
          <a:bodyPr spcFirstLastPara="1" wrap="square" lIns="91425" tIns="45700" rIns="91425" bIns="45700" anchor="t" anchorCtr="0">
            <a:normAutofit/>
          </a:bodyPr>
          <a:lstStyle>
            <a:lvl1pPr marL="457200" lvl="0" indent="-228600" algn="l" rtl="0">
              <a:lnSpc>
                <a:spcPct val="113000"/>
              </a:lnSpc>
              <a:spcBef>
                <a:spcPts val="0"/>
              </a:spcBef>
              <a:spcAft>
                <a:spcPts val="0"/>
              </a:spcAft>
              <a:buClr>
                <a:schemeClr val="dk2"/>
              </a:buClr>
              <a:buSzPts val="1600"/>
              <a:buNone/>
              <a:defRPr sz="1600"/>
            </a:lvl1pPr>
            <a:lvl2pPr marL="914400" lvl="1" indent="-228600" algn="l" rtl="0">
              <a:lnSpc>
                <a:spcPct val="94000"/>
              </a:lnSpc>
              <a:spcBef>
                <a:spcPts val="1500"/>
              </a:spcBef>
              <a:spcAft>
                <a:spcPts val="0"/>
              </a:spcAft>
              <a:buClr>
                <a:schemeClr val="dk2"/>
              </a:buClr>
              <a:buSzPts val="1400"/>
              <a:buNone/>
              <a:defRPr sz="1400"/>
            </a:lvl2pPr>
            <a:lvl3pPr marL="1371600" lvl="2" indent="-228600" algn="l" rtl="0">
              <a:lnSpc>
                <a:spcPct val="94000"/>
              </a:lnSpc>
              <a:spcBef>
                <a:spcPts val="500"/>
              </a:spcBef>
              <a:spcAft>
                <a:spcPts val="0"/>
              </a:spcAft>
              <a:buClr>
                <a:schemeClr val="dk2"/>
              </a:buClr>
              <a:buSzPts val="1200"/>
              <a:buNone/>
              <a:defRPr sz="1200"/>
            </a:lvl3pPr>
            <a:lvl4pPr marL="1828800" lvl="3" indent="-228600" algn="l" rtl="0">
              <a:lnSpc>
                <a:spcPct val="94000"/>
              </a:lnSpc>
              <a:spcBef>
                <a:spcPts val="500"/>
              </a:spcBef>
              <a:spcAft>
                <a:spcPts val="0"/>
              </a:spcAft>
              <a:buClr>
                <a:schemeClr val="dk2"/>
              </a:buClr>
              <a:buSzPts val="1000"/>
              <a:buNone/>
              <a:defRPr sz="1000"/>
            </a:lvl4pPr>
            <a:lvl5pPr marL="2286000" lvl="4" indent="-228600" algn="l" rtl="0">
              <a:lnSpc>
                <a:spcPct val="94000"/>
              </a:lnSpc>
              <a:spcBef>
                <a:spcPts val="500"/>
              </a:spcBef>
              <a:spcAft>
                <a:spcPts val="0"/>
              </a:spcAft>
              <a:buClr>
                <a:schemeClr val="dk2"/>
              </a:buClr>
              <a:buSzPts val="1000"/>
              <a:buNone/>
              <a:defRPr sz="1000"/>
            </a:lvl5pPr>
            <a:lvl6pPr marL="2743200" lvl="5" indent="-228600" algn="l" rtl="0">
              <a:lnSpc>
                <a:spcPct val="94000"/>
              </a:lnSpc>
              <a:spcBef>
                <a:spcPts val="500"/>
              </a:spcBef>
              <a:spcAft>
                <a:spcPts val="0"/>
              </a:spcAft>
              <a:buClr>
                <a:schemeClr val="dk2"/>
              </a:buClr>
              <a:buSzPts val="1000"/>
              <a:buNone/>
              <a:defRPr sz="1000"/>
            </a:lvl6pPr>
            <a:lvl7pPr marL="3200400" lvl="6" indent="-228600" algn="l" rtl="0">
              <a:lnSpc>
                <a:spcPct val="94000"/>
              </a:lnSpc>
              <a:spcBef>
                <a:spcPts val="500"/>
              </a:spcBef>
              <a:spcAft>
                <a:spcPts val="0"/>
              </a:spcAft>
              <a:buClr>
                <a:schemeClr val="dk2"/>
              </a:buClr>
              <a:buSzPts val="1000"/>
              <a:buNone/>
              <a:defRPr sz="1000"/>
            </a:lvl7pPr>
            <a:lvl8pPr marL="3657600" lvl="7" indent="-228600" algn="l" rtl="0">
              <a:lnSpc>
                <a:spcPct val="94000"/>
              </a:lnSpc>
              <a:spcBef>
                <a:spcPts val="500"/>
              </a:spcBef>
              <a:spcAft>
                <a:spcPts val="0"/>
              </a:spcAft>
              <a:buClr>
                <a:schemeClr val="dk2"/>
              </a:buClr>
              <a:buSzPts val="1000"/>
              <a:buNone/>
              <a:defRPr sz="1000"/>
            </a:lvl8pPr>
            <a:lvl9pPr marL="4114800" lvl="8" indent="-228600" algn="l" rtl="0">
              <a:lnSpc>
                <a:spcPct val="94000"/>
              </a:lnSpc>
              <a:spcBef>
                <a:spcPts val="500"/>
              </a:spcBef>
              <a:spcAft>
                <a:spcPts val="200"/>
              </a:spcAft>
              <a:buClr>
                <a:schemeClr val="dk2"/>
              </a:buClr>
              <a:buSzPts val="1000"/>
              <a:buNone/>
              <a:defRPr sz="1000"/>
            </a:lvl9pPr>
          </a:lstStyle>
          <a:p>
            <a:endParaRPr/>
          </a:p>
        </p:txBody>
      </p:sp>
      <p:sp>
        <p:nvSpPr>
          <p:cNvPr id="73" name="Google Shape;73;p19"/>
          <p:cNvSpPr txBox="1">
            <a:spLocks noGrp="1"/>
          </p:cNvSpPr>
          <p:nvPr>
            <p:ph type="dt" idx="10"/>
          </p:nvPr>
        </p:nvSpPr>
        <p:spPr>
          <a:xfrm>
            <a:off x="723900" y="6453386"/>
            <a:ext cx="1204500" cy="4047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solidFill>
                  <a:schemeClr val="dk2"/>
                </a:solidFill>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74" name="Google Shape;74;p19"/>
          <p:cNvSpPr txBox="1">
            <a:spLocks noGrp="1"/>
          </p:cNvSpPr>
          <p:nvPr>
            <p:ph type="ftr" idx="11"/>
          </p:nvPr>
        </p:nvSpPr>
        <p:spPr>
          <a:xfrm>
            <a:off x="2205945" y="6453386"/>
            <a:ext cx="2373600" cy="4047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solidFill>
                  <a:schemeClr val="dk2"/>
                </a:solidFill>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75" name="Google Shape;75;p19"/>
          <p:cNvSpPr txBox="1">
            <a:spLocks noGrp="1"/>
          </p:cNvSpPr>
          <p:nvPr>
            <p:ph type="sldNum" idx="12"/>
          </p:nvPr>
        </p:nvSpPr>
        <p:spPr>
          <a:xfrm>
            <a:off x="9883140" y="6453386"/>
            <a:ext cx="1596300" cy="4047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sz="1200" b="0" i="0" u="none" strike="noStrike" cap="none">
                <a:solidFill>
                  <a:schemeClr val="dk2"/>
                </a:solidFill>
                <a:latin typeface="Libre Franklin"/>
                <a:ea typeface="Libre Franklin"/>
                <a:cs typeface="Libre Franklin"/>
                <a:sym typeface="Libre Franklin"/>
              </a:defRPr>
            </a:lvl1pPr>
            <a:lvl2pPr marL="0" lvl="1" indent="0" algn="r" rtl="0">
              <a:spcBef>
                <a:spcPts val="0"/>
              </a:spcBef>
              <a:buNone/>
              <a:defRPr sz="1200" b="0" i="0" u="none" strike="noStrike" cap="none">
                <a:solidFill>
                  <a:schemeClr val="dk2"/>
                </a:solidFill>
                <a:latin typeface="Libre Franklin"/>
                <a:ea typeface="Libre Franklin"/>
                <a:cs typeface="Libre Franklin"/>
                <a:sym typeface="Libre Franklin"/>
              </a:defRPr>
            </a:lvl2pPr>
            <a:lvl3pPr marL="0" lvl="2" indent="0" algn="r" rtl="0">
              <a:spcBef>
                <a:spcPts val="0"/>
              </a:spcBef>
              <a:buNone/>
              <a:defRPr sz="1200" b="0" i="0" u="none" strike="noStrike" cap="none">
                <a:solidFill>
                  <a:schemeClr val="dk2"/>
                </a:solidFill>
                <a:latin typeface="Libre Franklin"/>
                <a:ea typeface="Libre Franklin"/>
                <a:cs typeface="Libre Franklin"/>
                <a:sym typeface="Libre Franklin"/>
              </a:defRPr>
            </a:lvl3pPr>
            <a:lvl4pPr marL="0" lvl="3" indent="0" algn="r" rtl="0">
              <a:spcBef>
                <a:spcPts val="0"/>
              </a:spcBef>
              <a:buNone/>
              <a:defRPr sz="1200" b="0" i="0" u="none" strike="noStrike" cap="none">
                <a:solidFill>
                  <a:schemeClr val="dk2"/>
                </a:solidFill>
                <a:latin typeface="Libre Franklin"/>
                <a:ea typeface="Libre Franklin"/>
                <a:cs typeface="Libre Franklin"/>
                <a:sym typeface="Libre Franklin"/>
              </a:defRPr>
            </a:lvl4pPr>
            <a:lvl5pPr marL="0" lvl="4" indent="0" algn="r" rtl="0">
              <a:spcBef>
                <a:spcPts val="0"/>
              </a:spcBef>
              <a:buNone/>
              <a:defRPr sz="1200" b="0" i="0" u="none" strike="noStrike" cap="none">
                <a:solidFill>
                  <a:schemeClr val="dk2"/>
                </a:solidFill>
                <a:latin typeface="Libre Franklin"/>
                <a:ea typeface="Libre Franklin"/>
                <a:cs typeface="Libre Franklin"/>
                <a:sym typeface="Libre Franklin"/>
              </a:defRPr>
            </a:lvl5pPr>
            <a:lvl6pPr marL="0" lvl="5" indent="0" algn="r" rtl="0">
              <a:spcBef>
                <a:spcPts val="0"/>
              </a:spcBef>
              <a:buNone/>
              <a:defRPr sz="1200" b="0" i="0" u="none" strike="noStrike" cap="none">
                <a:solidFill>
                  <a:schemeClr val="dk2"/>
                </a:solidFill>
                <a:latin typeface="Libre Franklin"/>
                <a:ea typeface="Libre Franklin"/>
                <a:cs typeface="Libre Franklin"/>
                <a:sym typeface="Libre Franklin"/>
              </a:defRPr>
            </a:lvl6pPr>
            <a:lvl7pPr marL="0" lvl="6" indent="0" algn="r" rtl="0">
              <a:spcBef>
                <a:spcPts val="0"/>
              </a:spcBef>
              <a:buNone/>
              <a:defRPr sz="1200" b="0" i="0" u="none" strike="noStrike" cap="none">
                <a:solidFill>
                  <a:schemeClr val="dk2"/>
                </a:solidFill>
                <a:latin typeface="Libre Franklin"/>
                <a:ea typeface="Libre Franklin"/>
                <a:cs typeface="Libre Franklin"/>
                <a:sym typeface="Libre Franklin"/>
              </a:defRPr>
            </a:lvl7pPr>
            <a:lvl8pPr marL="0" lvl="7" indent="0" algn="r" rtl="0">
              <a:spcBef>
                <a:spcPts val="0"/>
              </a:spcBef>
              <a:buNone/>
              <a:defRPr sz="1200" b="0" i="0" u="none" strike="noStrike" cap="none">
                <a:solidFill>
                  <a:schemeClr val="dk2"/>
                </a:solidFill>
                <a:latin typeface="Libre Franklin"/>
                <a:ea typeface="Libre Franklin"/>
                <a:cs typeface="Libre Franklin"/>
                <a:sym typeface="Libre Franklin"/>
              </a:defRPr>
            </a:lvl8pPr>
            <a:lvl9pPr marL="0" lvl="8" indent="0" algn="r" rtl="0">
              <a:spcBef>
                <a:spcPts val="0"/>
              </a:spcBef>
              <a:buNone/>
              <a:defRPr sz="1200" b="0" i="0" u="none" strike="noStrike" cap="none">
                <a:solidFill>
                  <a:schemeClr val="dk2"/>
                </a:solidFill>
                <a:latin typeface="Libre Franklin"/>
                <a:ea typeface="Libre Franklin"/>
                <a:cs typeface="Libre Franklin"/>
                <a:sym typeface="Libre Franklin"/>
              </a:defRPr>
            </a:lvl9pPr>
          </a:lstStyle>
          <a:p>
            <a:pPr marL="0" lvl="0" indent="0" algn="r" rtl="0">
              <a:spcBef>
                <a:spcPts val="0"/>
              </a:spcBef>
              <a:spcAft>
                <a:spcPts val="0"/>
              </a:spcAft>
              <a:buNone/>
            </a:pPr>
            <a:fld id="{00000000-1234-1234-1234-123412341234}" type="slidenum">
              <a:rPr lang="en-US"/>
              <a:t>‹#›</a:t>
            </a:fld>
            <a:endParaRPr/>
          </a:p>
        </p:txBody>
      </p:sp>
      <p:sp>
        <p:nvSpPr>
          <p:cNvPr id="76" name="Google Shape;76;p19" title="Divider Bar"/>
          <p:cNvSpPr/>
          <p:nvPr/>
        </p:nvSpPr>
        <p:spPr>
          <a:xfrm>
            <a:off x="5303520" y="376"/>
            <a:ext cx="228600" cy="68580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A4D6D2"/>
        </a:solidFill>
        <a:effectLst/>
      </p:bgPr>
    </p:bg>
    <p:spTree>
      <p:nvGrpSpPr>
        <p:cNvPr id="1" name="Shape 5"/>
        <p:cNvGrpSpPr/>
        <p:nvPr/>
      </p:nvGrpSpPr>
      <p:grpSpPr>
        <a:xfrm>
          <a:off x="0" y="0"/>
          <a:ext cx="0" cy="0"/>
          <a:chOff x="0" y="0"/>
          <a:chExt cx="0" cy="0"/>
        </a:xfrm>
      </p:grpSpPr>
      <p:sp>
        <p:nvSpPr>
          <p:cNvPr id="6" name="Google Shape;6;p8"/>
          <p:cNvSpPr txBox="1">
            <a:spLocks noGrp="1"/>
          </p:cNvSpPr>
          <p:nvPr>
            <p:ph type="title"/>
          </p:nvPr>
        </p:nvSpPr>
        <p:spPr>
          <a:xfrm>
            <a:off x="1371600" y="685800"/>
            <a:ext cx="9601200" cy="1485900"/>
          </a:xfrm>
          <a:prstGeom prst="rect">
            <a:avLst/>
          </a:prstGeom>
          <a:noFill/>
          <a:ln>
            <a:noFill/>
          </a:ln>
        </p:spPr>
        <p:txBody>
          <a:bodyPr spcFirstLastPara="1" wrap="square" lIns="91425" tIns="45700" rIns="91425" bIns="45700" anchor="t" anchorCtr="0">
            <a:normAutofit/>
          </a:bodyPr>
          <a:lstStyle>
            <a:lvl1pPr marR="0" lvl="0" algn="l" rtl="0">
              <a:lnSpc>
                <a:spcPct val="89000"/>
              </a:lnSpc>
              <a:spcBef>
                <a:spcPts val="0"/>
              </a:spcBef>
              <a:spcAft>
                <a:spcPts val="0"/>
              </a:spcAft>
              <a:buClr>
                <a:schemeClr val="dk2"/>
              </a:buClr>
              <a:buSzPts val="4400"/>
              <a:buFont typeface="Libre Franklin"/>
              <a:buNone/>
              <a:defRPr sz="4400" b="0" i="0" u="none" strike="noStrike" cap="none">
                <a:solidFill>
                  <a:schemeClr val="dk2"/>
                </a:solidFill>
                <a:latin typeface="Libre Franklin"/>
                <a:ea typeface="Libre Franklin"/>
                <a:cs typeface="Libre Franklin"/>
                <a:sym typeface="Libre Franklin"/>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7" name="Google Shape;7;p8"/>
          <p:cNvSpPr txBox="1">
            <a:spLocks noGrp="1"/>
          </p:cNvSpPr>
          <p:nvPr>
            <p:ph type="body" idx="1"/>
          </p:nvPr>
        </p:nvSpPr>
        <p:spPr>
          <a:xfrm>
            <a:off x="1371600" y="2286000"/>
            <a:ext cx="9601200" cy="3581400"/>
          </a:xfrm>
          <a:prstGeom prst="rect">
            <a:avLst/>
          </a:prstGeom>
          <a:noFill/>
          <a:ln>
            <a:noFill/>
          </a:ln>
        </p:spPr>
        <p:txBody>
          <a:bodyPr spcFirstLastPara="1" wrap="square" lIns="91425" tIns="45700" rIns="91425" bIns="45700" anchor="t" anchorCtr="0">
            <a:normAutofit/>
          </a:bodyPr>
          <a:lstStyle>
            <a:lvl1pPr marL="457200" marR="0" lvl="0" indent="-355600" algn="l" rtl="0">
              <a:lnSpc>
                <a:spcPct val="94000"/>
              </a:lnSpc>
              <a:spcBef>
                <a:spcPts val="1000"/>
              </a:spcBef>
              <a:spcAft>
                <a:spcPts val="0"/>
              </a:spcAft>
              <a:buClr>
                <a:schemeClr val="dk2"/>
              </a:buClr>
              <a:buSzPts val="2000"/>
              <a:buFont typeface="Libre Franklin"/>
              <a:buChar char="■"/>
              <a:defRPr sz="2000" b="0" i="0" u="none" strike="noStrike" cap="none">
                <a:solidFill>
                  <a:schemeClr val="dk2"/>
                </a:solidFill>
                <a:latin typeface="Libre Franklin"/>
                <a:ea typeface="Libre Franklin"/>
                <a:cs typeface="Libre Franklin"/>
                <a:sym typeface="Libre Franklin"/>
              </a:defRPr>
            </a:lvl1pPr>
            <a:lvl2pPr marL="914400" marR="0" lvl="1" indent="-355600" algn="l" rtl="0">
              <a:lnSpc>
                <a:spcPct val="94000"/>
              </a:lnSpc>
              <a:spcBef>
                <a:spcPts val="500"/>
              </a:spcBef>
              <a:spcAft>
                <a:spcPts val="0"/>
              </a:spcAft>
              <a:buClr>
                <a:schemeClr val="dk2"/>
              </a:buClr>
              <a:buSzPts val="2000"/>
              <a:buFont typeface="Libre Franklin"/>
              <a:buChar char="–"/>
              <a:defRPr sz="2000" b="0" i="1" u="none" strike="noStrike" cap="none">
                <a:solidFill>
                  <a:schemeClr val="dk2"/>
                </a:solidFill>
                <a:latin typeface="Libre Franklin"/>
                <a:ea typeface="Libre Franklin"/>
                <a:cs typeface="Libre Franklin"/>
                <a:sym typeface="Libre Franklin"/>
              </a:defRPr>
            </a:lvl2pPr>
            <a:lvl3pPr marL="1371600" marR="0" lvl="2" indent="-342900" algn="l" rtl="0">
              <a:lnSpc>
                <a:spcPct val="94000"/>
              </a:lnSpc>
              <a:spcBef>
                <a:spcPts val="500"/>
              </a:spcBef>
              <a:spcAft>
                <a:spcPts val="0"/>
              </a:spcAft>
              <a:buClr>
                <a:schemeClr val="dk2"/>
              </a:buClr>
              <a:buSzPts val="1800"/>
              <a:buFont typeface="Libre Franklin"/>
              <a:buChar char="■"/>
              <a:defRPr sz="1800" b="0" i="0" u="none" strike="noStrike" cap="none">
                <a:solidFill>
                  <a:schemeClr val="dk2"/>
                </a:solidFill>
                <a:latin typeface="Libre Franklin"/>
                <a:ea typeface="Libre Franklin"/>
                <a:cs typeface="Libre Franklin"/>
                <a:sym typeface="Libre Franklin"/>
              </a:defRPr>
            </a:lvl3pPr>
            <a:lvl4pPr marL="1828800" marR="0" lvl="3" indent="-342900" algn="l" rtl="0">
              <a:lnSpc>
                <a:spcPct val="94000"/>
              </a:lnSpc>
              <a:spcBef>
                <a:spcPts val="500"/>
              </a:spcBef>
              <a:spcAft>
                <a:spcPts val="0"/>
              </a:spcAft>
              <a:buClr>
                <a:schemeClr val="dk2"/>
              </a:buClr>
              <a:buSzPts val="1800"/>
              <a:buFont typeface="Libre Franklin"/>
              <a:buChar char="–"/>
              <a:defRPr sz="1800" b="0" i="1" u="none" strike="noStrike" cap="none">
                <a:solidFill>
                  <a:schemeClr val="dk2"/>
                </a:solidFill>
                <a:latin typeface="Libre Franklin"/>
                <a:ea typeface="Libre Franklin"/>
                <a:cs typeface="Libre Franklin"/>
                <a:sym typeface="Libre Franklin"/>
              </a:defRPr>
            </a:lvl4pPr>
            <a:lvl5pPr marL="2286000" marR="0" lvl="4" indent="-330200" algn="l" rtl="0">
              <a:lnSpc>
                <a:spcPct val="94000"/>
              </a:lnSpc>
              <a:spcBef>
                <a:spcPts val="500"/>
              </a:spcBef>
              <a:spcAft>
                <a:spcPts val="0"/>
              </a:spcAft>
              <a:buClr>
                <a:schemeClr val="dk2"/>
              </a:buClr>
              <a:buSzPts val="1600"/>
              <a:buFont typeface="Libre Franklin"/>
              <a:buChar char="■"/>
              <a:defRPr sz="1600" b="0" i="0" u="none" strike="noStrike" cap="none">
                <a:solidFill>
                  <a:schemeClr val="dk2"/>
                </a:solidFill>
                <a:latin typeface="Libre Franklin"/>
                <a:ea typeface="Libre Franklin"/>
                <a:cs typeface="Libre Franklin"/>
                <a:sym typeface="Libre Franklin"/>
              </a:defRPr>
            </a:lvl5pPr>
            <a:lvl6pPr marL="2743200" marR="0" lvl="5" indent="-330200" algn="l" rtl="0">
              <a:lnSpc>
                <a:spcPct val="94000"/>
              </a:lnSpc>
              <a:spcBef>
                <a:spcPts val="500"/>
              </a:spcBef>
              <a:spcAft>
                <a:spcPts val="0"/>
              </a:spcAft>
              <a:buClr>
                <a:schemeClr val="dk2"/>
              </a:buClr>
              <a:buSzPts val="1600"/>
              <a:buFont typeface="Libre Franklin"/>
              <a:buChar char="–"/>
              <a:defRPr sz="1600" b="0" i="1" u="none" strike="noStrike" cap="none">
                <a:solidFill>
                  <a:schemeClr val="dk2"/>
                </a:solidFill>
                <a:latin typeface="Libre Franklin"/>
                <a:ea typeface="Libre Franklin"/>
                <a:cs typeface="Libre Franklin"/>
                <a:sym typeface="Libre Franklin"/>
              </a:defRPr>
            </a:lvl6pPr>
            <a:lvl7pPr marL="3200400" marR="0" lvl="6" indent="-317500" algn="l" rtl="0">
              <a:lnSpc>
                <a:spcPct val="94000"/>
              </a:lnSpc>
              <a:spcBef>
                <a:spcPts val="500"/>
              </a:spcBef>
              <a:spcAft>
                <a:spcPts val="0"/>
              </a:spcAft>
              <a:buClr>
                <a:schemeClr val="dk2"/>
              </a:buClr>
              <a:buSzPts val="1400"/>
              <a:buFont typeface="Libre Franklin"/>
              <a:buChar char="■"/>
              <a:defRPr sz="1400" b="0" i="0" u="none" strike="noStrike" cap="none">
                <a:solidFill>
                  <a:schemeClr val="dk2"/>
                </a:solidFill>
                <a:latin typeface="Libre Franklin"/>
                <a:ea typeface="Libre Franklin"/>
                <a:cs typeface="Libre Franklin"/>
                <a:sym typeface="Libre Franklin"/>
              </a:defRPr>
            </a:lvl7pPr>
            <a:lvl8pPr marL="3657600" marR="0" lvl="7" indent="-317500" algn="l" rtl="0">
              <a:lnSpc>
                <a:spcPct val="94000"/>
              </a:lnSpc>
              <a:spcBef>
                <a:spcPts val="500"/>
              </a:spcBef>
              <a:spcAft>
                <a:spcPts val="0"/>
              </a:spcAft>
              <a:buClr>
                <a:schemeClr val="dk2"/>
              </a:buClr>
              <a:buSzPts val="1400"/>
              <a:buFont typeface="Libre Franklin"/>
              <a:buChar char="–"/>
              <a:defRPr sz="1400" b="0" i="1" u="none" strike="noStrike" cap="none">
                <a:solidFill>
                  <a:schemeClr val="dk2"/>
                </a:solidFill>
                <a:latin typeface="Libre Franklin"/>
                <a:ea typeface="Libre Franklin"/>
                <a:cs typeface="Libre Franklin"/>
                <a:sym typeface="Libre Franklin"/>
              </a:defRPr>
            </a:lvl8pPr>
            <a:lvl9pPr marL="4114800" marR="0" lvl="8" indent="-317500" algn="l" rtl="0">
              <a:lnSpc>
                <a:spcPct val="94000"/>
              </a:lnSpc>
              <a:spcBef>
                <a:spcPts val="500"/>
              </a:spcBef>
              <a:spcAft>
                <a:spcPts val="200"/>
              </a:spcAft>
              <a:buClr>
                <a:schemeClr val="dk2"/>
              </a:buClr>
              <a:buSzPts val="1400"/>
              <a:buFont typeface="Libre Franklin"/>
              <a:buChar char="■"/>
              <a:defRPr sz="1400" b="0" i="0" u="none" strike="noStrike" cap="none">
                <a:solidFill>
                  <a:schemeClr val="dk2"/>
                </a:solidFill>
                <a:latin typeface="Libre Franklin"/>
                <a:ea typeface="Libre Franklin"/>
                <a:cs typeface="Libre Franklin"/>
                <a:sym typeface="Libre Franklin"/>
              </a:defRPr>
            </a:lvl9pPr>
          </a:lstStyle>
          <a:p>
            <a:endParaRPr/>
          </a:p>
        </p:txBody>
      </p:sp>
      <p:sp>
        <p:nvSpPr>
          <p:cNvPr id="8" name="Google Shape;8;p8"/>
          <p:cNvSpPr txBox="1">
            <a:spLocks noGrp="1"/>
          </p:cNvSpPr>
          <p:nvPr>
            <p:ph type="dt" idx="10"/>
          </p:nvPr>
        </p:nvSpPr>
        <p:spPr>
          <a:xfrm>
            <a:off x="1390650" y="6453386"/>
            <a:ext cx="1204500" cy="404700"/>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chemeClr val="dk2"/>
                </a:solidFill>
                <a:latin typeface="Libre Franklin"/>
                <a:ea typeface="Libre Franklin"/>
                <a:cs typeface="Libre Franklin"/>
                <a:sym typeface="Libre Franklin"/>
              </a:defRPr>
            </a:lvl1pPr>
            <a:lvl2pPr marR="0" lvl="1"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2pPr>
            <a:lvl3pPr marR="0" lvl="2"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3pPr>
            <a:lvl4pPr marR="0" lvl="3"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4pPr>
            <a:lvl5pPr marR="0" lvl="4"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5pPr>
            <a:lvl6pPr marR="0" lvl="5"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6pPr>
            <a:lvl7pPr marR="0" lvl="6"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7pPr>
            <a:lvl8pPr marR="0" lvl="7"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8pPr>
            <a:lvl9pPr marR="0" lvl="8"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9pPr>
          </a:lstStyle>
          <a:p>
            <a:endParaRPr/>
          </a:p>
        </p:txBody>
      </p:sp>
      <p:sp>
        <p:nvSpPr>
          <p:cNvPr id="9" name="Google Shape;9;p8"/>
          <p:cNvSpPr txBox="1">
            <a:spLocks noGrp="1"/>
          </p:cNvSpPr>
          <p:nvPr>
            <p:ph type="ftr" idx="11"/>
          </p:nvPr>
        </p:nvSpPr>
        <p:spPr>
          <a:xfrm>
            <a:off x="2893564" y="6453386"/>
            <a:ext cx="6280800" cy="404700"/>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chemeClr val="dk2"/>
                </a:solidFill>
                <a:latin typeface="Libre Franklin"/>
                <a:ea typeface="Libre Franklin"/>
                <a:cs typeface="Libre Franklin"/>
                <a:sym typeface="Libre Franklin"/>
              </a:defRPr>
            </a:lvl1pPr>
            <a:lvl2pPr marR="0" lvl="1"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2pPr>
            <a:lvl3pPr marR="0" lvl="2"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3pPr>
            <a:lvl4pPr marR="0" lvl="3"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4pPr>
            <a:lvl5pPr marR="0" lvl="4"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5pPr>
            <a:lvl6pPr marR="0" lvl="5"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6pPr>
            <a:lvl7pPr marR="0" lvl="6"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7pPr>
            <a:lvl8pPr marR="0" lvl="7"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8pPr>
            <a:lvl9pPr marR="0" lvl="8"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9pPr>
          </a:lstStyle>
          <a:p>
            <a:endParaRPr/>
          </a:p>
        </p:txBody>
      </p:sp>
      <p:sp>
        <p:nvSpPr>
          <p:cNvPr id="10" name="Google Shape;10;p8"/>
          <p:cNvSpPr txBox="1">
            <a:spLocks noGrp="1"/>
          </p:cNvSpPr>
          <p:nvPr>
            <p:ph type="sldNum" idx="12"/>
          </p:nvPr>
        </p:nvSpPr>
        <p:spPr>
          <a:xfrm>
            <a:off x="9472736" y="6453386"/>
            <a:ext cx="1596300" cy="4047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chemeClr val="dk2"/>
                </a:solidFill>
                <a:latin typeface="Libre Franklin"/>
                <a:ea typeface="Libre Franklin"/>
                <a:cs typeface="Libre Franklin"/>
                <a:sym typeface="Libre Franklin"/>
              </a:defRPr>
            </a:lvl1pPr>
            <a:lvl2pPr marL="0" marR="0" lvl="1" indent="0" algn="r" rtl="0">
              <a:spcBef>
                <a:spcPts val="0"/>
              </a:spcBef>
              <a:buNone/>
              <a:defRPr sz="1200" b="0" i="0" u="none" strike="noStrike" cap="none">
                <a:solidFill>
                  <a:schemeClr val="dk2"/>
                </a:solidFill>
                <a:latin typeface="Libre Franklin"/>
                <a:ea typeface="Libre Franklin"/>
                <a:cs typeface="Libre Franklin"/>
                <a:sym typeface="Libre Franklin"/>
              </a:defRPr>
            </a:lvl2pPr>
            <a:lvl3pPr marL="0" marR="0" lvl="2" indent="0" algn="r" rtl="0">
              <a:spcBef>
                <a:spcPts val="0"/>
              </a:spcBef>
              <a:buNone/>
              <a:defRPr sz="1200" b="0" i="0" u="none" strike="noStrike" cap="none">
                <a:solidFill>
                  <a:schemeClr val="dk2"/>
                </a:solidFill>
                <a:latin typeface="Libre Franklin"/>
                <a:ea typeface="Libre Franklin"/>
                <a:cs typeface="Libre Franklin"/>
                <a:sym typeface="Libre Franklin"/>
              </a:defRPr>
            </a:lvl3pPr>
            <a:lvl4pPr marL="0" marR="0" lvl="3" indent="0" algn="r" rtl="0">
              <a:spcBef>
                <a:spcPts val="0"/>
              </a:spcBef>
              <a:buNone/>
              <a:defRPr sz="1200" b="0" i="0" u="none" strike="noStrike" cap="none">
                <a:solidFill>
                  <a:schemeClr val="dk2"/>
                </a:solidFill>
                <a:latin typeface="Libre Franklin"/>
                <a:ea typeface="Libre Franklin"/>
                <a:cs typeface="Libre Franklin"/>
                <a:sym typeface="Libre Franklin"/>
              </a:defRPr>
            </a:lvl4pPr>
            <a:lvl5pPr marL="0" marR="0" lvl="4" indent="0" algn="r" rtl="0">
              <a:spcBef>
                <a:spcPts val="0"/>
              </a:spcBef>
              <a:buNone/>
              <a:defRPr sz="1200" b="0" i="0" u="none" strike="noStrike" cap="none">
                <a:solidFill>
                  <a:schemeClr val="dk2"/>
                </a:solidFill>
                <a:latin typeface="Libre Franklin"/>
                <a:ea typeface="Libre Franklin"/>
                <a:cs typeface="Libre Franklin"/>
                <a:sym typeface="Libre Franklin"/>
              </a:defRPr>
            </a:lvl5pPr>
            <a:lvl6pPr marL="0" marR="0" lvl="5" indent="0" algn="r" rtl="0">
              <a:spcBef>
                <a:spcPts val="0"/>
              </a:spcBef>
              <a:buNone/>
              <a:defRPr sz="1200" b="0" i="0" u="none" strike="noStrike" cap="none">
                <a:solidFill>
                  <a:schemeClr val="dk2"/>
                </a:solidFill>
                <a:latin typeface="Libre Franklin"/>
                <a:ea typeface="Libre Franklin"/>
                <a:cs typeface="Libre Franklin"/>
                <a:sym typeface="Libre Franklin"/>
              </a:defRPr>
            </a:lvl6pPr>
            <a:lvl7pPr marL="0" marR="0" lvl="6" indent="0" algn="r" rtl="0">
              <a:spcBef>
                <a:spcPts val="0"/>
              </a:spcBef>
              <a:buNone/>
              <a:defRPr sz="1200" b="0" i="0" u="none" strike="noStrike" cap="none">
                <a:solidFill>
                  <a:schemeClr val="dk2"/>
                </a:solidFill>
                <a:latin typeface="Libre Franklin"/>
                <a:ea typeface="Libre Franklin"/>
                <a:cs typeface="Libre Franklin"/>
                <a:sym typeface="Libre Franklin"/>
              </a:defRPr>
            </a:lvl7pPr>
            <a:lvl8pPr marL="0" marR="0" lvl="7" indent="0" algn="r" rtl="0">
              <a:spcBef>
                <a:spcPts val="0"/>
              </a:spcBef>
              <a:buNone/>
              <a:defRPr sz="1200" b="0" i="0" u="none" strike="noStrike" cap="none">
                <a:solidFill>
                  <a:schemeClr val="dk2"/>
                </a:solidFill>
                <a:latin typeface="Libre Franklin"/>
                <a:ea typeface="Libre Franklin"/>
                <a:cs typeface="Libre Franklin"/>
                <a:sym typeface="Libre Franklin"/>
              </a:defRPr>
            </a:lvl8pPr>
            <a:lvl9pPr marL="0" marR="0" lvl="8" indent="0" algn="r" rtl="0">
              <a:spcBef>
                <a:spcPts val="0"/>
              </a:spcBef>
              <a:buNone/>
              <a:defRPr sz="1200" b="0" i="0" u="none" strike="noStrike" cap="none">
                <a:solidFill>
                  <a:schemeClr val="dk2"/>
                </a:solidFill>
                <a:latin typeface="Libre Franklin"/>
                <a:ea typeface="Libre Franklin"/>
                <a:cs typeface="Libre Franklin"/>
                <a:sym typeface="Libre Franklin"/>
              </a:defRPr>
            </a:lvl9pPr>
          </a:lstStyle>
          <a:p>
            <a:pPr marL="0" lvl="0" indent="0" algn="r" rtl="0">
              <a:spcBef>
                <a:spcPts val="0"/>
              </a:spcBef>
              <a:spcAft>
                <a:spcPts val="0"/>
              </a:spcAft>
              <a:buNone/>
            </a:pPr>
            <a:fld id="{00000000-1234-1234-1234-123412341234}" type="slidenum">
              <a:rPr lang="en-US"/>
              <a:t>‹#›</a:t>
            </a:fld>
            <a:endParaRPr/>
          </a:p>
        </p:txBody>
      </p:sp>
      <p:sp>
        <p:nvSpPr>
          <p:cNvPr id="11" name="Google Shape;11;p8" title="Side bar"/>
          <p:cNvSpPr/>
          <p:nvPr/>
        </p:nvSpPr>
        <p:spPr>
          <a:xfrm>
            <a:off x="478095" y="376"/>
            <a:ext cx="228600" cy="68580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1368">
          <p15:clr>
            <a:srgbClr val="F26B43"/>
          </p15:clr>
        </p15:guide>
        <p15:guide id="2" orient="horz" pos="1440">
          <p15:clr>
            <a:srgbClr val="F26B43"/>
          </p15:clr>
        </p15:guide>
        <p15:guide id="3" orient="horz" pos="3696">
          <p15:clr>
            <a:srgbClr val="F26B43"/>
          </p15:clr>
        </p15:guide>
        <p15:guide id="4" orient="horz" pos="432">
          <p15:clr>
            <a:srgbClr val="F26B43"/>
          </p15:clr>
        </p15:guide>
        <p15:guide id="5" orient="horz" pos="1512">
          <p15:clr>
            <a:srgbClr val="F26B43"/>
          </p15:clr>
        </p15:guide>
        <p15:guide id="6" pos="6912">
          <p15:clr>
            <a:srgbClr val="F26B43"/>
          </p15:clr>
        </p15:guide>
        <p15:guide id="7" pos="936">
          <p15:clr>
            <a:srgbClr val="F26B43"/>
          </p15:clr>
        </p15:guide>
        <p15:guide id="8" pos="864">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A4D6D2"/>
        </a:solidFill>
        <a:effectLst/>
      </p:bgPr>
    </p:bg>
    <p:spTree>
      <p:nvGrpSpPr>
        <p:cNvPr id="1" name="Shape 89"/>
        <p:cNvGrpSpPr/>
        <p:nvPr/>
      </p:nvGrpSpPr>
      <p:grpSpPr>
        <a:xfrm>
          <a:off x="0" y="0"/>
          <a:ext cx="0" cy="0"/>
          <a:chOff x="0" y="0"/>
          <a:chExt cx="0" cy="0"/>
        </a:xfrm>
      </p:grpSpPr>
      <p:sp>
        <p:nvSpPr>
          <p:cNvPr id="90" name="Google Shape;90;p11"/>
          <p:cNvSpPr txBox="1">
            <a:spLocks noGrp="1"/>
          </p:cNvSpPr>
          <p:nvPr>
            <p:ph type="title"/>
          </p:nvPr>
        </p:nvSpPr>
        <p:spPr>
          <a:xfrm>
            <a:off x="1371600" y="685800"/>
            <a:ext cx="9601200" cy="1485900"/>
          </a:xfrm>
          <a:prstGeom prst="rect">
            <a:avLst/>
          </a:prstGeom>
          <a:noFill/>
          <a:ln>
            <a:noFill/>
          </a:ln>
        </p:spPr>
        <p:txBody>
          <a:bodyPr spcFirstLastPara="1" wrap="square" lIns="91425" tIns="45700" rIns="91425" bIns="45700" anchor="t" anchorCtr="0">
            <a:normAutofit/>
          </a:bodyPr>
          <a:lstStyle>
            <a:lvl1pPr marR="0" lvl="0" algn="l" rtl="0">
              <a:lnSpc>
                <a:spcPct val="89000"/>
              </a:lnSpc>
              <a:spcBef>
                <a:spcPts val="0"/>
              </a:spcBef>
              <a:spcAft>
                <a:spcPts val="0"/>
              </a:spcAft>
              <a:buClr>
                <a:schemeClr val="lt2"/>
              </a:buClr>
              <a:buSzPts val="4400"/>
              <a:buFont typeface="Libre Franklin"/>
              <a:buNone/>
              <a:defRPr sz="4400" b="0" i="0" u="none" strike="noStrike" cap="none">
                <a:solidFill>
                  <a:schemeClr val="lt2"/>
                </a:solidFill>
                <a:latin typeface="Libre Franklin"/>
                <a:ea typeface="Libre Franklin"/>
                <a:cs typeface="Libre Franklin"/>
                <a:sym typeface="Libre Franklin"/>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91" name="Google Shape;91;p11"/>
          <p:cNvSpPr txBox="1">
            <a:spLocks noGrp="1"/>
          </p:cNvSpPr>
          <p:nvPr>
            <p:ph type="body" idx="1"/>
          </p:nvPr>
        </p:nvSpPr>
        <p:spPr>
          <a:xfrm>
            <a:off x="1371600" y="2286000"/>
            <a:ext cx="9601200" cy="3581400"/>
          </a:xfrm>
          <a:prstGeom prst="rect">
            <a:avLst/>
          </a:prstGeom>
          <a:noFill/>
          <a:ln>
            <a:noFill/>
          </a:ln>
        </p:spPr>
        <p:txBody>
          <a:bodyPr spcFirstLastPara="1" wrap="square" lIns="91425" tIns="45700" rIns="91425" bIns="45700" anchor="t" anchorCtr="0">
            <a:normAutofit/>
          </a:bodyPr>
          <a:lstStyle>
            <a:lvl1pPr marL="457200" marR="0" lvl="0" indent="-355600" algn="l" rtl="0">
              <a:lnSpc>
                <a:spcPct val="94000"/>
              </a:lnSpc>
              <a:spcBef>
                <a:spcPts val="1000"/>
              </a:spcBef>
              <a:spcAft>
                <a:spcPts val="0"/>
              </a:spcAft>
              <a:buClr>
                <a:schemeClr val="lt2"/>
              </a:buClr>
              <a:buSzPts val="2000"/>
              <a:buFont typeface="Libre Franklin"/>
              <a:buChar char="■"/>
              <a:defRPr sz="2000" b="0" i="0" u="none" strike="noStrike" cap="none">
                <a:solidFill>
                  <a:schemeClr val="lt2"/>
                </a:solidFill>
                <a:latin typeface="Libre Franklin"/>
                <a:ea typeface="Libre Franklin"/>
                <a:cs typeface="Libre Franklin"/>
                <a:sym typeface="Libre Franklin"/>
              </a:defRPr>
            </a:lvl1pPr>
            <a:lvl2pPr marL="914400" marR="0" lvl="1" indent="-355600" algn="l" rtl="0">
              <a:lnSpc>
                <a:spcPct val="94000"/>
              </a:lnSpc>
              <a:spcBef>
                <a:spcPts val="500"/>
              </a:spcBef>
              <a:spcAft>
                <a:spcPts val="0"/>
              </a:spcAft>
              <a:buClr>
                <a:schemeClr val="lt2"/>
              </a:buClr>
              <a:buSzPts val="2000"/>
              <a:buFont typeface="Libre Franklin"/>
              <a:buChar char="–"/>
              <a:defRPr sz="2000" b="0" i="1" u="none" strike="noStrike" cap="none">
                <a:solidFill>
                  <a:schemeClr val="lt2"/>
                </a:solidFill>
                <a:latin typeface="Libre Franklin"/>
                <a:ea typeface="Libre Franklin"/>
                <a:cs typeface="Libre Franklin"/>
                <a:sym typeface="Libre Franklin"/>
              </a:defRPr>
            </a:lvl2pPr>
            <a:lvl3pPr marL="1371600" marR="0" lvl="2" indent="-342900" algn="l" rtl="0">
              <a:lnSpc>
                <a:spcPct val="94000"/>
              </a:lnSpc>
              <a:spcBef>
                <a:spcPts val="500"/>
              </a:spcBef>
              <a:spcAft>
                <a:spcPts val="0"/>
              </a:spcAft>
              <a:buClr>
                <a:schemeClr val="lt2"/>
              </a:buClr>
              <a:buSzPts val="1800"/>
              <a:buFont typeface="Libre Franklin"/>
              <a:buChar char="■"/>
              <a:defRPr sz="1800" b="0" i="0" u="none" strike="noStrike" cap="none">
                <a:solidFill>
                  <a:schemeClr val="lt2"/>
                </a:solidFill>
                <a:latin typeface="Libre Franklin"/>
                <a:ea typeface="Libre Franklin"/>
                <a:cs typeface="Libre Franklin"/>
                <a:sym typeface="Libre Franklin"/>
              </a:defRPr>
            </a:lvl3pPr>
            <a:lvl4pPr marL="1828800" marR="0" lvl="3" indent="-342900" algn="l" rtl="0">
              <a:lnSpc>
                <a:spcPct val="94000"/>
              </a:lnSpc>
              <a:spcBef>
                <a:spcPts val="500"/>
              </a:spcBef>
              <a:spcAft>
                <a:spcPts val="0"/>
              </a:spcAft>
              <a:buClr>
                <a:schemeClr val="lt2"/>
              </a:buClr>
              <a:buSzPts val="1800"/>
              <a:buFont typeface="Libre Franklin"/>
              <a:buChar char="–"/>
              <a:defRPr sz="1800" b="0" i="1" u="none" strike="noStrike" cap="none">
                <a:solidFill>
                  <a:schemeClr val="lt2"/>
                </a:solidFill>
                <a:latin typeface="Libre Franklin"/>
                <a:ea typeface="Libre Franklin"/>
                <a:cs typeface="Libre Franklin"/>
                <a:sym typeface="Libre Franklin"/>
              </a:defRPr>
            </a:lvl4pPr>
            <a:lvl5pPr marL="2286000" marR="0" lvl="4" indent="-330200" algn="l" rtl="0">
              <a:lnSpc>
                <a:spcPct val="94000"/>
              </a:lnSpc>
              <a:spcBef>
                <a:spcPts val="500"/>
              </a:spcBef>
              <a:spcAft>
                <a:spcPts val="0"/>
              </a:spcAft>
              <a:buClr>
                <a:schemeClr val="lt2"/>
              </a:buClr>
              <a:buSzPts val="1600"/>
              <a:buFont typeface="Libre Franklin"/>
              <a:buChar char="■"/>
              <a:defRPr sz="1600" b="0" i="0" u="none" strike="noStrike" cap="none">
                <a:solidFill>
                  <a:schemeClr val="lt2"/>
                </a:solidFill>
                <a:latin typeface="Libre Franklin"/>
                <a:ea typeface="Libre Franklin"/>
                <a:cs typeface="Libre Franklin"/>
                <a:sym typeface="Libre Franklin"/>
              </a:defRPr>
            </a:lvl5pPr>
            <a:lvl6pPr marL="2743200" marR="0" lvl="5" indent="-330200" algn="l" rtl="0">
              <a:lnSpc>
                <a:spcPct val="94000"/>
              </a:lnSpc>
              <a:spcBef>
                <a:spcPts val="500"/>
              </a:spcBef>
              <a:spcAft>
                <a:spcPts val="0"/>
              </a:spcAft>
              <a:buClr>
                <a:schemeClr val="lt2"/>
              </a:buClr>
              <a:buSzPts val="1600"/>
              <a:buFont typeface="Libre Franklin"/>
              <a:buChar char="–"/>
              <a:defRPr sz="1600" b="0" i="1" u="none" strike="noStrike" cap="none">
                <a:solidFill>
                  <a:schemeClr val="lt2"/>
                </a:solidFill>
                <a:latin typeface="Libre Franklin"/>
                <a:ea typeface="Libre Franklin"/>
                <a:cs typeface="Libre Franklin"/>
                <a:sym typeface="Libre Franklin"/>
              </a:defRPr>
            </a:lvl6pPr>
            <a:lvl7pPr marL="3200400" marR="0" lvl="6" indent="-317500" algn="l" rtl="0">
              <a:lnSpc>
                <a:spcPct val="94000"/>
              </a:lnSpc>
              <a:spcBef>
                <a:spcPts val="500"/>
              </a:spcBef>
              <a:spcAft>
                <a:spcPts val="0"/>
              </a:spcAft>
              <a:buClr>
                <a:schemeClr val="lt2"/>
              </a:buClr>
              <a:buSzPts val="1400"/>
              <a:buFont typeface="Libre Franklin"/>
              <a:buChar char="■"/>
              <a:defRPr sz="1400" b="0" i="0" u="none" strike="noStrike" cap="none">
                <a:solidFill>
                  <a:schemeClr val="lt2"/>
                </a:solidFill>
                <a:latin typeface="Libre Franklin"/>
                <a:ea typeface="Libre Franklin"/>
                <a:cs typeface="Libre Franklin"/>
                <a:sym typeface="Libre Franklin"/>
              </a:defRPr>
            </a:lvl7pPr>
            <a:lvl8pPr marL="3657600" marR="0" lvl="7" indent="-317500" algn="l" rtl="0">
              <a:lnSpc>
                <a:spcPct val="94000"/>
              </a:lnSpc>
              <a:spcBef>
                <a:spcPts val="500"/>
              </a:spcBef>
              <a:spcAft>
                <a:spcPts val="0"/>
              </a:spcAft>
              <a:buClr>
                <a:schemeClr val="lt2"/>
              </a:buClr>
              <a:buSzPts val="1400"/>
              <a:buFont typeface="Libre Franklin"/>
              <a:buChar char="–"/>
              <a:defRPr sz="1400" b="0" i="1" u="none" strike="noStrike" cap="none">
                <a:solidFill>
                  <a:schemeClr val="lt2"/>
                </a:solidFill>
                <a:latin typeface="Libre Franklin"/>
                <a:ea typeface="Libre Franklin"/>
                <a:cs typeface="Libre Franklin"/>
                <a:sym typeface="Libre Franklin"/>
              </a:defRPr>
            </a:lvl8pPr>
            <a:lvl9pPr marL="4114800" marR="0" lvl="8" indent="-317500" algn="l" rtl="0">
              <a:lnSpc>
                <a:spcPct val="94000"/>
              </a:lnSpc>
              <a:spcBef>
                <a:spcPts val="500"/>
              </a:spcBef>
              <a:spcAft>
                <a:spcPts val="200"/>
              </a:spcAft>
              <a:buClr>
                <a:schemeClr val="lt2"/>
              </a:buClr>
              <a:buSzPts val="1400"/>
              <a:buFont typeface="Libre Franklin"/>
              <a:buChar char="■"/>
              <a:defRPr sz="1400" b="0" i="0" u="none" strike="noStrike" cap="none">
                <a:solidFill>
                  <a:schemeClr val="lt2"/>
                </a:solidFill>
                <a:latin typeface="Libre Franklin"/>
                <a:ea typeface="Libre Franklin"/>
                <a:cs typeface="Libre Franklin"/>
                <a:sym typeface="Libre Franklin"/>
              </a:defRPr>
            </a:lvl9pPr>
          </a:lstStyle>
          <a:p>
            <a:endParaRPr/>
          </a:p>
        </p:txBody>
      </p:sp>
      <p:sp>
        <p:nvSpPr>
          <p:cNvPr id="92" name="Google Shape;92;p11"/>
          <p:cNvSpPr txBox="1">
            <a:spLocks noGrp="1"/>
          </p:cNvSpPr>
          <p:nvPr>
            <p:ph type="dt" idx="10"/>
          </p:nvPr>
        </p:nvSpPr>
        <p:spPr>
          <a:xfrm>
            <a:off x="1390650" y="6453386"/>
            <a:ext cx="1204500" cy="404700"/>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chemeClr val="lt2"/>
                </a:solidFill>
                <a:latin typeface="Libre Franklin"/>
                <a:ea typeface="Libre Franklin"/>
                <a:cs typeface="Libre Franklin"/>
                <a:sym typeface="Libre Franklin"/>
              </a:defRPr>
            </a:lvl1pPr>
            <a:lvl2pPr marR="0" lvl="1" algn="l" rtl="0">
              <a:spcBef>
                <a:spcPts val="0"/>
              </a:spcBef>
              <a:spcAft>
                <a:spcPts val="0"/>
              </a:spcAft>
              <a:buSzPts val="1400"/>
              <a:buNone/>
              <a:defRPr sz="1800" b="0" i="0" u="none" strike="noStrike" cap="none">
                <a:solidFill>
                  <a:schemeClr val="lt1"/>
                </a:solidFill>
                <a:latin typeface="Libre Franklin"/>
                <a:ea typeface="Libre Franklin"/>
                <a:cs typeface="Libre Franklin"/>
                <a:sym typeface="Libre Franklin"/>
              </a:defRPr>
            </a:lvl2pPr>
            <a:lvl3pPr marR="0" lvl="2" algn="l" rtl="0">
              <a:spcBef>
                <a:spcPts val="0"/>
              </a:spcBef>
              <a:spcAft>
                <a:spcPts val="0"/>
              </a:spcAft>
              <a:buSzPts val="1400"/>
              <a:buNone/>
              <a:defRPr sz="1800" b="0" i="0" u="none" strike="noStrike" cap="none">
                <a:solidFill>
                  <a:schemeClr val="lt1"/>
                </a:solidFill>
                <a:latin typeface="Libre Franklin"/>
                <a:ea typeface="Libre Franklin"/>
                <a:cs typeface="Libre Franklin"/>
                <a:sym typeface="Libre Franklin"/>
              </a:defRPr>
            </a:lvl3pPr>
            <a:lvl4pPr marR="0" lvl="3" algn="l" rtl="0">
              <a:spcBef>
                <a:spcPts val="0"/>
              </a:spcBef>
              <a:spcAft>
                <a:spcPts val="0"/>
              </a:spcAft>
              <a:buSzPts val="1400"/>
              <a:buNone/>
              <a:defRPr sz="1800" b="0" i="0" u="none" strike="noStrike" cap="none">
                <a:solidFill>
                  <a:schemeClr val="lt1"/>
                </a:solidFill>
                <a:latin typeface="Libre Franklin"/>
                <a:ea typeface="Libre Franklin"/>
                <a:cs typeface="Libre Franklin"/>
                <a:sym typeface="Libre Franklin"/>
              </a:defRPr>
            </a:lvl4pPr>
            <a:lvl5pPr marR="0" lvl="4" algn="l" rtl="0">
              <a:spcBef>
                <a:spcPts val="0"/>
              </a:spcBef>
              <a:spcAft>
                <a:spcPts val="0"/>
              </a:spcAft>
              <a:buSzPts val="1400"/>
              <a:buNone/>
              <a:defRPr sz="1800" b="0" i="0" u="none" strike="noStrike" cap="none">
                <a:solidFill>
                  <a:schemeClr val="lt1"/>
                </a:solidFill>
                <a:latin typeface="Libre Franklin"/>
                <a:ea typeface="Libre Franklin"/>
                <a:cs typeface="Libre Franklin"/>
                <a:sym typeface="Libre Franklin"/>
              </a:defRPr>
            </a:lvl5pPr>
            <a:lvl6pPr marR="0" lvl="5" algn="l" rtl="0">
              <a:spcBef>
                <a:spcPts val="0"/>
              </a:spcBef>
              <a:spcAft>
                <a:spcPts val="0"/>
              </a:spcAft>
              <a:buSzPts val="1400"/>
              <a:buNone/>
              <a:defRPr sz="1800" b="0" i="0" u="none" strike="noStrike" cap="none">
                <a:solidFill>
                  <a:schemeClr val="lt1"/>
                </a:solidFill>
                <a:latin typeface="Libre Franklin"/>
                <a:ea typeface="Libre Franklin"/>
                <a:cs typeface="Libre Franklin"/>
                <a:sym typeface="Libre Franklin"/>
              </a:defRPr>
            </a:lvl6pPr>
            <a:lvl7pPr marR="0" lvl="6" algn="l" rtl="0">
              <a:spcBef>
                <a:spcPts val="0"/>
              </a:spcBef>
              <a:spcAft>
                <a:spcPts val="0"/>
              </a:spcAft>
              <a:buSzPts val="1400"/>
              <a:buNone/>
              <a:defRPr sz="1800" b="0" i="0" u="none" strike="noStrike" cap="none">
                <a:solidFill>
                  <a:schemeClr val="lt1"/>
                </a:solidFill>
                <a:latin typeface="Libre Franklin"/>
                <a:ea typeface="Libre Franklin"/>
                <a:cs typeface="Libre Franklin"/>
                <a:sym typeface="Libre Franklin"/>
              </a:defRPr>
            </a:lvl7pPr>
            <a:lvl8pPr marR="0" lvl="7" algn="l" rtl="0">
              <a:spcBef>
                <a:spcPts val="0"/>
              </a:spcBef>
              <a:spcAft>
                <a:spcPts val="0"/>
              </a:spcAft>
              <a:buSzPts val="1400"/>
              <a:buNone/>
              <a:defRPr sz="1800" b="0" i="0" u="none" strike="noStrike" cap="none">
                <a:solidFill>
                  <a:schemeClr val="lt1"/>
                </a:solidFill>
                <a:latin typeface="Libre Franklin"/>
                <a:ea typeface="Libre Franklin"/>
                <a:cs typeface="Libre Franklin"/>
                <a:sym typeface="Libre Franklin"/>
              </a:defRPr>
            </a:lvl8pPr>
            <a:lvl9pPr marR="0" lvl="8" algn="l" rtl="0">
              <a:spcBef>
                <a:spcPts val="0"/>
              </a:spcBef>
              <a:spcAft>
                <a:spcPts val="0"/>
              </a:spcAft>
              <a:buSzPts val="1400"/>
              <a:buNone/>
              <a:defRPr sz="1800" b="0" i="0" u="none" strike="noStrike" cap="none">
                <a:solidFill>
                  <a:schemeClr val="lt1"/>
                </a:solidFill>
                <a:latin typeface="Libre Franklin"/>
                <a:ea typeface="Libre Franklin"/>
                <a:cs typeface="Libre Franklin"/>
                <a:sym typeface="Libre Franklin"/>
              </a:defRPr>
            </a:lvl9pPr>
          </a:lstStyle>
          <a:p>
            <a:endParaRPr/>
          </a:p>
        </p:txBody>
      </p:sp>
      <p:sp>
        <p:nvSpPr>
          <p:cNvPr id="93" name="Google Shape;93;p11"/>
          <p:cNvSpPr txBox="1">
            <a:spLocks noGrp="1"/>
          </p:cNvSpPr>
          <p:nvPr>
            <p:ph type="ftr" idx="11"/>
          </p:nvPr>
        </p:nvSpPr>
        <p:spPr>
          <a:xfrm>
            <a:off x="2893564" y="6453386"/>
            <a:ext cx="6280800" cy="404700"/>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chemeClr val="lt2"/>
                </a:solidFill>
                <a:latin typeface="Libre Franklin"/>
                <a:ea typeface="Libre Franklin"/>
                <a:cs typeface="Libre Franklin"/>
                <a:sym typeface="Libre Franklin"/>
              </a:defRPr>
            </a:lvl1pPr>
            <a:lvl2pPr marR="0" lvl="1" algn="l" rtl="0">
              <a:spcBef>
                <a:spcPts val="0"/>
              </a:spcBef>
              <a:spcAft>
                <a:spcPts val="0"/>
              </a:spcAft>
              <a:buSzPts val="1400"/>
              <a:buNone/>
              <a:defRPr sz="1800" b="0" i="0" u="none" strike="noStrike" cap="none">
                <a:solidFill>
                  <a:schemeClr val="lt1"/>
                </a:solidFill>
                <a:latin typeface="Libre Franklin"/>
                <a:ea typeface="Libre Franklin"/>
                <a:cs typeface="Libre Franklin"/>
                <a:sym typeface="Libre Franklin"/>
              </a:defRPr>
            </a:lvl2pPr>
            <a:lvl3pPr marR="0" lvl="2" algn="l" rtl="0">
              <a:spcBef>
                <a:spcPts val="0"/>
              </a:spcBef>
              <a:spcAft>
                <a:spcPts val="0"/>
              </a:spcAft>
              <a:buSzPts val="1400"/>
              <a:buNone/>
              <a:defRPr sz="1800" b="0" i="0" u="none" strike="noStrike" cap="none">
                <a:solidFill>
                  <a:schemeClr val="lt1"/>
                </a:solidFill>
                <a:latin typeface="Libre Franklin"/>
                <a:ea typeface="Libre Franklin"/>
                <a:cs typeface="Libre Franklin"/>
                <a:sym typeface="Libre Franklin"/>
              </a:defRPr>
            </a:lvl3pPr>
            <a:lvl4pPr marR="0" lvl="3" algn="l" rtl="0">
              <a:spcBef>
                <a:spcPts val="0"/>
              </a:spcBef>
              <a:spcAft>
                <a:spcPts val="0"/>
              </a:spcAft>
              <a:buSzPts val="1400"/>
              <a:buNone/>
              <a:defRPr sz="1800" b="0" i="0" u="none" strike="noStrike" cap="none">
                <a:solidFill>
                  <a:schemeClr val="lt1"/>
                </a:solidFill>
                <a:latin typeface="Libre Franklin"/>
                <a:ea typeface="Libre Franklin"/>
                <a:cs typeface="Libre Franklin"/>
                <a:sym typeface="Libre Franklin"/>
              </a:defRPr>
            </a:lvl4pPr>
            <a:lvl5pPr marR="0" lvl="4" algn="l" rtl="0">
              <a:spcBef>
                <a:spcPts val="0"/>
              </a:spcBef>
              <a:spcAft>
                <a:spcPts val="0"/>
              </a:spcAft>
              <a:buSzPts val="1400"/>
              <a:buNone/>
              <a:defRPr sz="1800" b="0" i="0" u="none" strike="noStrike" cap="none">
                <a:solidFill>
                  <a:schemeClr val="lt1"/>
                </a:solidFill>
                <a:latin typeface="Libre Franklin"/>
                <a:ea typeface="Libre Franklin"/>
                <a:cs typeface="Libre Franklin"/>
                <a:sym typeface="Libre Franklin"/>
              </a:defRPr>
            </a:lvl5pPr>
            <a:lvl6pPr marR="0" lvl="5" algn="l" rtl="0">
              <a:spcBef>
                <a:spcPts val="0"/>
              </a:spcBef>
              <a:spcAft>
                <a:spcPts val="0"/>
              </a:spcAft>
              <a:buSzPts val="1400"/>
              <a:buNone/>
              <a:defRPr sz="1800" b="0" i="0" u="none" strike="noStrike" cap="none">
                <a:solidFill>
                  <a:schemeClr val="lt1"/>
                </a:solidFill>
                <a:latin typeface="Libre Franklin"/>
                <a:ea typeface="Libre Franklin"/>
                <a:cs typeface="Libre Franklin"/>
                <a:sym typeface="Libre Franklin"/>
              </a:defRPr>
            </a:lvl6pPr>
            <a:lvl7pPr marR="0" lvl="6" algn="l" rtl="0">
              <a:spcBef>
                <a:spcPts val="0"/>
              </a:spcBef>
              <a:spcAft>
                <a:spcPts val="0"/>
              </a:spcAft>
              <a:buSzPts val="1400"/>
              <a:buNone/>
              <a:defRPr sz="1800" b="0" i="0" u="none" strike="noStrike" cap="none">
                <a:solidFill>
                  <a:schemeClr val="lt1"/>
                </a:solidFill>
                <a:latin typeface="Libre Franklin"/>
                <a:ea typeface="Libre Franklin"/>
                <a:cs typeface="Libre Franklin"/>
                <a:sym typeface="Libre Franklin"/>
              </a:defRPr>
            </a:lvl7pPr>
            <a:lvl8pPr marR="0" lvl="7" algn="l" rtl="0">
              <a:spcBef>
                <a:spcPts val="0"/>
              </a:spcBef>
              <a:spcAft>
                <a:spcPts val="0"/>
              </a:spcAft>
              <a:buSzPts val="1400"/>
              <a:buNone/>
              <a:defRPr sz="1800" b="0" i="0" u="none" strike="noStrike" cap="none">
                <a:solidFill>
                  <a:schemeClr val="lt1"/>
                </a:solidFill>
                <a:latin typeface="Libre Franklin"/>
                <a:ea typeface="Libre Franklin"/>
                <a:cs typeface="Libre Franklin"/>
                <a:sym typeface="Libre Franklin"/>
              </a:defRPr>
            </a:lvl8pPr>
            <a:lvl9pPr marR="0" lvl="8" algn="l" rtl="0">
              <a:spcBef>
                <a:spcPts val="0"/>
              </a:spcBef>
              <a:spcAft>
                <a:spcPts val="0"/>
              </a:spcAft>
              <a:buSzPts val="1400"/>
              <a:buNone/>
              <a:defRPr sz="1800" b="0" i="0" u="none" strike="noStrike" cap="none">
                <a:solidFill>
                  <a:schemeClr val="lt1"/>
                </a:solidFill>
                <a:latin typeface="Libre Franklin"/>
                <a:ea typeface="Libre Franklin"/>
                <a:cs typeface="Libre Franklin"/>
                <a:sym typeface="Libre Franklin"/>
              </a:defRPr>
            </a:lvl9pPr>
          </a:lstStyle>
          <a:p>
            <a:endParaRPr/>
          </a:p>
        </p:txBody>
      </p:sp>
      <p:sp>
        <p:nvSpPr>
          <p:cNvPr id="94" name="Google Shape;94;p11"/>
          <p:cNvSpPr txBox="1">
            <a:spLocks noGrp="1"/>
          </p:cNvSpPr>
          <p:nvPr>
            <p:ph type="sldNum" idx="12"/>
          </p:nvPr>
        </p:nvSpPr>
        <p:spPr>
          <a:xfrm>
            <a:off x="9472736" y="6453386"/>
            <a:ext cx="1596300" cy="4047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chemeClr val="lt2"/>
                </a:solidFill>
                <a:latin typeface="Libre Franklin"/>
                <a:ea typeface="Libre Franklin"/>
                <a:cs typeface="Libre Franklin"/>
                <a:sym typeface="Libre Franklin"/>
              </a:defRPr>
            </a:lvl1pPr>
            <a:lvl2pPr marL="0" marR="0" lvl="1" indent="0" algn="r" rtl="0">
              <a:spcBef>
                <a:spcPts val="0"/>
              </a:spcBef>
              <a:buNone/>
              <a:defRPr sz="1200" b="0" i="0" u="none" strike="noStrike" cap="none">
                <a:solidFill>
                  <a:schemeClr val="lt2"/>
                </a:solidFill>
                <a:latin typeface="Libre Franklin"/>
                <a:ea typeface="Libre Franklin"/>
                <a:cs typeface="Libre Franklin"/>
                <a:sym typeface="Libre Franklin"/>
              </a:defRPr>
            </a:lvl2pPr>
            <a:lvl3pPr marL="0" marR="0" lvl="2" indent="0" algn="r" rtl="0">
              <a:spcBef>
                <a:spcPts val="0"/>
              </a:spcBef>
              <a:buNone/>
              <a:defRPr sz="1200" b="0" i="0" u="none" strike="noStrike" cap="none">
                <a:solidFill>
                  <a:schemeClr val="lt2"/>
                </a:solidFill>
                <a:latin typeface="Libre Franklin"/>
                <a:ea typeface="Libre Franklin"/>
                <a:cs typeface="Libre Franklin"/>
                <a:sym typeface="Libre Franklin"/>
              </a:defRPr>
            </a:lvl3pPr>
            <a:lvl4pPr marL="0" marR="0" lvl="3" indent="0" algn="r" rtl="0">
              <a:spcBef>
                <a:spcPts val="0"/>
              </a:spcBef>
              <a:buNone/>
              <a:defRPr sz="1200" b="0" i="0" u="none" strike="noStrike" cap="none">
                <a:solidFill>
                  <a:schemeClr val="lt2"/>
                </a:solidFill>
                <a:latin typeface="Libre Franklin"/>
                <a:ea typeface="Libre Franklin"/>
                <a:cs typeface="Libre Franklin"/>
                <a:sym typeface="Libre Franklin"/>
              </a:defRPr>
            </a:lvl4pPr>
            <a:lvl5pPr marL="0" marR="0" lvl="4" indent="0" algn="r" rtl="0">
              <a:spcBef>
                <a:spcPts val="0"/>
              </a:spcBef>
              <a:buNone/>
              <a:defRPr sz="1200" b="0" i="0" u="none" strike="noStrike" cap="none">
                <a:solidFill>
                  <a:schemeClr val="lt2"/>
                </a:solidFill>
                <a:latin typeface="Libre Franklin"/>
                <a:ea typeface="Libre Franklin"/>
                <a:cs typeface="Libre Franklin"/>
                <a:sym typeface="Libre Franklin"/>
              </a:defRPr>
            </a:lvl5pPr>
            <a:lvl6pPr marL="0" marR="0" lvl="5" indent="0" algn="r" rtl="0">
              <a:spcBef>
                <a:spcPts val="0"/>
              </a:spcBef>
              <a:buNone/>
              <a:defRPr sz="1200" b="0" i="0" u="none" strike="noStrike" cap="none">
                <a:solidFill>
                  <a:schemeClr val="lt2"/>
                </a:solidFill>
                <a:latin typeface="Libre Franklin"/>
                <a:ea typeface="Libre Franklin"/>
                <a:cs typeface="Libre Franklin"/>
                <a:sym typeface="Libre Franklin"/>
              </a:defRPr>
            </a:lvl6pPr>
            <a:lvl7pPr marL="0" marR="0" lvl="6" indent="0" algn="r" rtl="0">
              <a:spcBef>
                <a:spcPts val="0"/>
              </a:spcBef>
              <a:buNone/>
              <a:defRPr sz="1200" b="0" i="0" u="none" strike="noStrike" cap="none">
                <a:solidFill>
                  <a:schemeClr val="lt2"/>
                </a:solidFill>
                <a:latin typeface="Libre Franklin"/>
                <a:ea typeface="Libre Franklin"/>
                <a:cs typeface="Libre Franklin"/>
                <a:sym typeface="Libre Franklin"/>
              </a:defRPr>
            </a:lvl7pPr>
            <a:lvl8pPr marL="0" marR="0" lvl="7" indent="0" algn="r" rtl="0">
              <a:spcBef>
                <a:spcPts val="0"/>
              </a:spcBef>
              <a:buNone/>
              <a:defRPr sz="1200" b="0" i="0" u="none" strike="noStrike" cap="none">
                <a:solidFill>
                  <a:schemeClr val="lt2"/>
                </a:solidFill>
                <a:latin typeface="Libre Franklin"/>
                <a:ea typeface="Libre Franklin"/>
                <a:cs typeface="Libre Franklin"/>
                <a:sym typeface="Libre Franklin"/>
              </a:defRPr>
            </a:lvl8pPr>
            <a:lvl9pPr marL="0" marR="0" lvl="8" indent="0" algn="r" rtl="0">
              <a:spcBef>
                <a:spcPts val="0"/>
              </a:spcBef>
              <a:buNone/>
              <a:defRPr sz="1200" b="0" i="0" u="none" strike="noStrike" cap="none">
                <a:solidFill>
                  <a:schemeClr val="lt2"/>
                </a:solidFill>
                <a:latin typeface="Libre Franklin"/>
                <a:ea typeface="Libre Franklin"/>
                <a:cs typeface="Libre Franklin"/>
                <a:sym typeface="Libre Franklin"/>
              </a:defRPr>
            </a:lvl9pPr>
          </a:lstStyle>
          <a:p>
            <a:pPr marL="0" lvl="0" indent="0" algn="r" rtl="0">
              <a:spcBef>
                <a:spcPts val="0"/>
              </a:spcBef>
              <a:spcAft>
                <a:spcPts val="0"/>
              </a:spcAft>
              <a:buNone/>
            </a:pPr>
            <a:fld id="{00000000-1234-1234-1234-123412341234}" type="slidenum">
              <a:rPr lang="en-US"/>
              <a:t>‹#›</a:t>
            </a:fld>
            <a:endParaRPr/>
          </a:p>
        </p:txBody>
      </p:sp>
      <p:sp>
        <p:nvSpPr>
          <p:cNvPr id="95" name="Google Shape;95;p11" title="Side bar"/>
          <p:cNvSpPr/>
          <p:nvPr/>
        </p:nvSpPr>
        <p:spPr>
          <a:xfrm>
            <a:off x="478095" y="376"/>
            <a:ext cx="228600" cy="68580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 bg1="lt1" tx1="dk1" bg2="dk2" tx2="lt2" accent1="accent1" accent2="accent2" accent3="accent3" accent4="accent4" accent5="accent5" accent6="accent6" hlink="hlink" folHlink="folHlink"/>
  <p:sldLayoutIdLst>
    <p:sldLayoutId id="2147483661"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1368">
          <p15:clr>
            <a:srgbClr val="F26B43"/>
          </p15:clr>
        </p15:guide>
        <p15:guide id="2" orient="horz" pos="1440">
          <p15:clr>
            <a:srgbClr val="F26B43"/>
          </p15:clr>
        </p15:guide>
        <p15:guide id="3" orient="horz" pos="3696">
          <p15:clr>
            <a:srgbClr val="F26B43"/>
          </p15:clr>
        </p15:guide>
        <p15:guide id="4" orient="horz" pos="432">
          <p15:clr>
            <a:srgbClr val="F26B43"/>
          </p15:clr>
        </p15:guide>
        <p15:guide id="5" orient="horz" pos="1512">
          <p15:clr>
            <a:srgbClr val="F26B43"/>
          </p15:clr>
        </p15:guide>
        <p15:guide id="6" pos="6912">
          <p15:clr>
            <a:srgbClr val="F26B43"/>
          </p15:clr>
        </p15:guide>
        <p15:guide id="7" pos="936">
          <p15:clr>
            <a:srgbClr val="F26B43"/>
          </p15:clr>
        </p15:guide>
        <p15:guide id="8" pos="864">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8.xml"/><Relationship Id="rId4" Type="http://schemas.openxmlformats.org/officeDocument/2006/relationships/image" Target="../media/image16.jpg"/></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7.xml"/><Relationship Id="rId1" Type="http://schemas.openxmlformats.org/officeDocument/2006/relationships/slideLayout" Target="../slideLayouts/slideLayout8.xml"/><Relationship Id="rId4" Type="http://schemas.openxmlformats.org/officeDocument/2006/relationships/image" Target="../media/image10.jp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Shape 105"/>
        <p:cNvGrpSpPr/>
        <p:nvPr/>
      </p:nvGrpSpPr>
      <p:grpSpPr>
        <a:xfrm>
          <a:off x="0" y="0"/>
          <a:ext cx="0" cy="0"/>
          <a:chOff x="0" y="0"/>
          <a:chExt cx="0" cy="0"/>
        </a:xfrm>
      </p:grpSpPr>
      <p:pic>
        <p:nvPicPr>
          <p:cNvPr id="106" name="Google Shape;106;p1" descr="A picture containing sport kite, outdoor object&#10;&#10;Description automatically generated"/>
          <p:cNvPicPr preferRelativeResize="0"/>
          <p:nvPr/>
        </p:nvPicPr>
        <p:blipFill rotWithShape="1">
          <a:blip r:embed="rId3">
            <a:alphaModFix/>
          </a:blip>
          <a:srcRect/>
          <a:stretch/>
        </p:blipFill>
        <p:spPr>
          <a:xfrm>
            <a:off x="3100548" y="700862"/>
            <a:ext cx="5452250" cy="545627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Shape 136"/>
        <p:cNvGrpSpPr/>
        <p:nvPr/>
      </p:nvGrpSpPr>
      <p:grpSpPr>
        <a:xfrm>
          <a:off x="0" y="0"/>
          <a:ext cx="0" cy="0"/>
          <a:chOff x="0" y="0"/>
          <a:chExt cx="0" cy="0"/>
        </a:xfrm>
      </p:grpSpPr>
      <p:sp>
        <p:nvSpPr>
          <p:cNvPr id="137" name="Google Shape;137;p4"/>
          <p:cNvSpPr/>
          <p:nvPr/>
        </p:nvSpPr>
        <p:spPr>
          <a:xfrm>
            <a:off x="0" y="0"/>
            <a:ext cx="12192000" cy="6858000"/>
          </a:xfrm>
          <a:prstGeom prst="rect">
            <a:avLst/>
          </a:prstGeom>
          <a:solidFill>
            <a:srgbClr val="A4D6D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Libre Franklin"/>
              <a:ea typeface="Libre Franklin"/>
              <a:cs typeface="Libre Franklin"/>
              <a:sym typeface="Libre Franklin"/>
            </a:endParaRPr>
          </a:p>
        </p:txBody>
      </p:sp>
      <p:sp>
        <p:nvSpPr>
          <p:cNvPr id="138" name="Google Shape;138;p4"/>
          <p:cNvSpPr txBox="1">
            <a:spLocks noGrp="1"/>
          </p:cNvSpPr>
          <p:nvPr>
            <p:ph type="title"/>
          </p:nvPr>
        </p:nvSpPr>
        <p:spPr>
          <a:xfrm>
            <a:off x="539421" y="758500"/>
            <a:ext cx="7134000" cy="785700"/>
          </a:xfrm>
          <a:prstGeom prst="rect">
            <a:avLst/>
          </a:prstGeom>
          <a:noFill/>
          <a:ln>
            <a:noFill/>
          </a:ln>
        </p:spPr>
        <p:txBody>
          <a:bodyPr spcFirstLastPara="1" wrap="square" lIns="91425" tIns="45700" rIns="91425" bIns="45700" anchor="t" anchorCtr="0">
            <a:normAutofit/>
          </a:bodyPr>
          <a:lstStyle/>
          <a:p>
            <a:pPr marL="0" lvl="0" indent="0" algn="l" rtl="0">
              <a:lnSpc>
                <a:spcPct val="89000"/>
              </a:lnSpc>
              <a:spcBef>
                <a:spcPts val="0"/>
              </a:spcBef>
              <a:spcAft>
                <a:spcPts val="0"/>
              </a:spcAft>
              <a:buClr>
                <a:schemeClr val="dk1"/>
              </a:buClr>
              <a:buSzPts val="4800"/>
              <a:buFont typeface="Arial"/>
              <a:buNone/>
            </a:pPr>
            <a:r>
              <a:rPr lang="en-US" b="1" dirty="0">
                <a:solidFill>
                  <a:schemeClr val="accent5">
                    <a:lumMod val="50000"/>
                  </a:schemeClr>
                </a:solidFill>
              </a:rPr>
              <a:t>ADVOCACY</a:t>
            </a:r>
            <a:endParaRPr b="1" dirty="0">
              <a:solidFill>
                <a:schemeClr val="accent5">
                  <a:lumMod val="50000"/>
                </a:schemeClr>
              </a:solidFill>
            </a:endParaRPr>
          </a:p>
        </p:txBody>
      </p:sp>
      <p:sp>
        <p:nvSpPr>
          <p:cNvPr id="141" name="Google Shape;141;p4"/>
          <p:cNvSpPr txBox="1">
            <a:spLocks noGrp="1"/>
          </p:cNvSpPr>
          <p:nvPr>
            <p:ph type="body" idx="1"/>
          </p:nvPr>
        </p:nvSpPr>
        <p:spPr>
          <a:xfrm>
            <a:off x="303116" y="1888955"/>
            <a:ext cx="6169604" cy="5610618"/>
          </a:xfrm>
          <a:prstGeom prst="rect">
            <a:avLst/>
          </a:prstGeom>
          <a:noFill/>
          <a:ln>
            <a:noFill/>
          </a:ln>
        </p:spPr>
        <p:txBody>
          <a:bodyPr spcFirstLastPara="1" wrap="square" lIns="91425" tIns="45700" rIns="91425" bIns="45700" anchor="t" anchorCtr="0">
            <a:normAutofit/>
          </a:bodyPr>
          <a:lstStyle/>
          <a:p>
            <a:r>
              <a:rPr lang="en-US" sz="2400" u="sng" dirty="0">
                <a:solidFill>
                  <a:schemeClr val="tx1">
                    <a:lumMod val="85000"/>
                    <a:lumOff val="15000"/>
                  </a:schemeClr>
                </a:solidFill>
                <a:latin typeface="Arial" panose="020B0604020202020204" pitchFamily="34" charset="0"/>
                <a:cs typeface="Arial" panose="020B0604020202020204" pitchFamily="34" charset="0"/>
              </a:rPr>
              <a:t>2017- Community Naloxone Distribution </a:t>
            </a:r>
          </a:p>
          <a:p>
            <a:r>
              <a:rPr lang="en-US" sz="2400" u="sng" dirty="0">
                <a:solidFill>
                  <a:schemeClr val="tx1">
                    <a:lumMod val="85000"/>
                    <a:lumOff val="15000"/>
                  </a:schemeClr>
                </a:solidFill>
                <a:latin typeface="Arial" panose="020B0604020202020204" pitchFamily="34" charset="0"/>
                <a:cs typeface="Arial" panose="020B0604020202020204" pitchFamily="34" charset="0"/>
              </a:rPr>
              <a:t>2018 – Affordable naloxone access</a:t>
            </a:r>
          </a:p>
          <a:p>
            <a:r>
              <a:rPr lang="en-US" sz="2400" u="sng" dirty="0">
                <a:solidFill>
                  <a:schemeClr val="tx1">
                    <a:lumMod val="85000"/>
                    <a:lumOff val="15000"/>
                  </a:schemeClr>
                </a:solidFill>
                <a:latin typeface="Arial" panose="020B0604020202020204" pitchFamily="34" charset="0"/>
                <a:cs typeface="Arial" panose="020B0604020202020204" pitchFamily="34" charset="0"/>
              </a:rPr>
              <a:t>2019 – Streamlining naloxone access </a:t>
            </a:r>
          </a:p>
          <a:p>
            <a:r>
              <a:rPr lang="en-US" sz="2400" u="sng" dirty="0">
                <a:solidFill>
                  <a:schemeClr val="tx1">
                    <a:lumMod val="85000"/>
                    <a:lumOff val="15000"/>
                  </a:schemeClr>
                </a:solidFill>
                <a:latin typeface="Arial" panose="020B0604020202020204" pitchFamily="34" charset="0"/>
                <a:cs typeface="Arial" panose="020B0604020202020204" pitchFamily="34" charset="0"/>
              </a:rPr>
              <a:t>2020 – Expanding Comprehensive Harm </a:t>
            </a:r>
            <a:r>
              <a:rPr lang="en-US" sz="2400" u="sng" dirty="0" err="1">
                <a:solidFill>
                  <a:schemeClr val="tx1">
                    <a:lumMod val="85000"/>
                    <a:lumOff val="15000"/>
                  </a:schemeClr>
                </a:solidFill>
                <a:latin typeface="Arial" panose="020B0604020202020204" pitchFamily="34" charset="0"/>
                <a:cs typeface="Arial" panose="020B0604020202020204" pitchFamily="34" charset="0"/>
              </a:rPr>
              <a:t>Redution</a:t>
            </a:r>
            <a:r>
              <a:rPr lang="en-US" sz="2400" u="sng" dirty="0">
                <a:solidFill>
                  <a:schemeClr val="tx1">
                    <a:lumMod val="85000"/>
                    <a:lumOff val="15000"/>
                  </a:schemeClr>
                </a:solidFill>
                <a:latin typeface="Arial" panose="020B0604020202020204" pitchFamily="34" charset="0"/>
                <a:cs typeface="Arial" panose="020B0604020202020204" pitchFamily="34" charset="0"/>
              </a:rPr>
              <a:t> Programs </a:t>
            </a:r>
          </a:p>
          <a:p>
            <a:r>
              <a:rPr lang="en-US" sz="2400" u="sng" dirty="0">
                <a:solidFill>
                  <a:schemeClr val="tx1">
                    <a:lumMod val="85000"/>
                    <a:lumOff val="15000"/>
                  </a:schemeClr>
                </a:solidFill>
                <a:latin typeface="Arial" panose="020B0604020202020204" pitchFamily="34" charset="0"/>
                <a:cs typeface="Arial" panose="020B0604020202020204" pitchFamily="34" charset="0"/>
              </a:rPr>
              <a:t>2020 - Safe Reporting of Overdoses</a:t>
            </a:r>
          </a:p>
          <a:p>
            <a:r>
              <a:rPr lang="en-US" sz="2400" u="sng" dirty="0">
                <a:solidFill>
                  <a:schemeClr val="tx1">
                    <a:lumMod val="85000"/>
                    <a:lumOff val="15000"/>
                  </a:schemeClr>
                </a:solidFill>
                <a:latin typeface="Arial" panose="020B0604020202020204" pitchFamily="34" charset="0"/>
                <a:cs typeface="Arial" panose="020B0604020202020204" pitchFamily="34" charset="0"/>
                <a:sym typeface="Arial"/>
              </a:rPr>
              <a:t>2021 – Danny’s Law / Emergency Department Naloxone </a:t>
            </a:r>
          </a:p>
          <a:p>
            <a:r>
              <a:rPr lang="en-US" sz="2400" u="sng" dirty="0">
                <a:solidFill>
                  <a:schemeClr val="tx1">
                    <a:lumMod val="85000"/>
                    <a:lumOff val="15000"/>
                  </a:schemeClr>
                </a:solidFill>
                <a:latin typeface="Arial" panose="020B0604020202020204" pitchFamily="34" charset="0"/>
                <a:cs typeface="Arial" panose="020B0604020202020204" pitchFamily="34" charset="0"/>
                <a:sym typeface="Arial"/>
              </a:rPr>
              <a:t>2022 – Expanding Danny’s Law </a:t>
            </a:r>
            <a:endParaRPr lang="en-US" sz="1900" dirty="0">
              <a:solidFill>
                <a:schemeClr val="tx1">
                  <a:lumMod val="85000"/>
                  <a:lumOff val="15000"/>
                </a:schemeClr>
              </a:solidFill>
              <a:latin typeface="+mj-lt"/>
              <a:cs typeface="Arial" panose="020B0604020202020204" pitchFamily="34" charset="0"/>
              <a:sym typeface="Arial"/>
            </a:endParaRPr>
          </a:p>
        </p:txBody>
      </p:sp>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l="16789" r="25523"/>
          <a:stretch/>
        </p:blipFill>
        <p:spPr>
          <a:xfrm>
            <a:off x="6929570" y="0"/>
            <a:ext cx="5274923" cy="6858000"/>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Shape 128"/>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14844" r="18417"/>
          <a:stretch/>
        </p:blipFill>
        <p:spPr>
          <a:xfrm>
            <a:off x="0" y="0"/>
            <a:ext cx="6837680" cy="6858000"/>
          </a:xfrm>
          <a:prstGeom prst="rect">
            <a:avLst/>
          </a:prstGeom>
        </p:spPr>
      </p:pic>
      <p:sp>
        <p:nvSpPr>
          <p:cNvPr id="8" name="Google Shape;138;p4"/>
          <p:cNvSpPr txBox="1">
            <a:spLocks/>
          </p:cNvSpPr>
          <p:nvPr/>
        </p:nvSpPr>
        <p:spPr>
          <a:xfrm>
            <a:off x="7362489" y="431800"/>
            <a:ext cx="4748231" cy="1051560"/>
          </a:xfrm>
          <a:prstGeom prst="rect">
            <a:avLst/>
          </a:prstGeom>
          <a:noFill/>
          <a:ln>
            <a:noFill/>
          </a:ln>
        </p:spPr>
        <p:txBody>
          <a:bodyPr spcFirstLastPara="1" wrap="square" lIns="91425" tIns="45700" rIns="91425" bIns="45700" anchor="t" anchorCtr="0">
            <a:normAutofit fontScale="92500" lnSpcReduction="20000"/>
          </a:bodyPr>
          <a:lstStyle>
            <a:defPPr marR="0" lvl="0" algn="l" rtl="0">
              <a:lnSpc>
                <a:spcPct val="100000"/>
              </a:lnSpc>
              <a:spcBef>
                <a:spcPts val="0"/>
              </a:spcBef>
              <a:spcAft>
                <a:spcPts val="0"/>
              </a:spcAft>
            </a:defPPr>
            <a:lvl1pPr marR="0" lvl="0" algn="l" rtl="0">
              <a:lnSpc>
                <a:spcPct val="84000"/>
              </a:lnSpc>
              <a:spcBef>
                <a:spcPts val="0"/>
              </a:spcBef>
              <a:spcAft>
                <a:spcPts val="0"/>
              </a:spcAft>
              <a:buClr>
                <a:schemeClr val="dk2"/>
              </a:buClr>
              <a:buSzPts val="4800"/>
              <a:buFont typeface="Libre Franklin"/>
              <a:buNone/>
              <a:defRPr sz="4800" b="0" i="0" u="none" strike="noStrike" cap="none">
                <a:solidFill>
                  <a:schemeClr val="dk2"/>
                </a:solidFill>
                <a:latin typeface="Libre Franklin"/>
                <a:ea typeface="Libre Franklin"/>
                <a:cs typeface="Libre Franklin"/>
                <a:sym typeface="Libre Franklin"/>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nSpc>
                <a:spcPct val="89000"/>
              </a:lnSpc>
              <a:buClr>
                <a:schemeClr val="dk1"/>
              </a:buClr>
              <a:buFont typeface="Arial"/>
              <a:buNone/>
            </a:pPr>
            <a:r>
              <a:rPr lang="en-US" b="1" dirty="0">
                <a:solidFill>
                  <a:schemeClr val="accent5">
                    <a:lumMod val="50000"/>
                  </a:schemeClr>
                </a:solidFill>
              </a:rPr>
              <a:t>RECOVERY HOUSING</a:t>
            </a:r>
          </a:p>
        </p:txBody>
      </p:sp>
      <p:sp>
        <p:nvSpPr>
          <p:cNvPr id="9" name="Google Shape;164;g10a1a6a2b84_0_8"/>
          <p:cNvSpPr txBox="1">
            <a:spLocks noGrp="1"/>
          </p:cNvSpPr>
          <p:nvPr>
            <p:ph type="body" idx="1"/>
          </p:nvPr>
        </p:nvSpPr>
        <p:spPr>
          <a:xfrm>
            <a:off x="7061200" y="1639469"/>
            <a:ext cx="5049520" cy="5127548"/>
          </a:xfrm>
          <a:prstGeom prst="rect">
            <a:avLst/>
          </a:prstGeom>
        </p:spPr>
        <p:txBody>
          <a:bodyPr spcFirstLastPara="1" wrap="square" lIns="91425" tIns="45700" rIns="91425" bIns="45700" anchor="t" anchorCtr="0">
            <a:noAutofit/>
          </a:bodyPr>
          <a:lstStyle/>
          <a:p>
            <a:pPr marL="387350" indent="-285750"/>
            <a:r>
              <a:rPr lang="en-US" sz="2800" dirty="0">
                <a:solidFill>
                  <a:schemeClr val="tx1">
                    <a:lumMod val="75000"/>
                    <a:lumOff val="25000"/>
                  </a:schemeClr>
                </a:solidFill>
              </a:rPr>
              <a:t>Average of 200 people placed in recovery housing annually</a:t>
            </a:r>
          </a:p>
          <a:p>
            <a:pPr marL="387350" indent="-285750"/>
            <a:r>
              <a:rPr lang="en-US" sz="2800" dirty="0">
                <a:solidFill>
                  <a:schemeClr val="tx1">
                    <a:lumMod val="75000"/>
                    <a:lumOff val="25000"/>
                  </a:schemeClr>
                </a:solidFill>
              </a:rPr>
              <a:t>Bedding and basic household supplies</a:t>
            </a:r>
          </a:p>
          <a:p>
            <a:pPr marL="387350" indent="-285750"/>
            <a:r>
              <a:rPr lang="en-US" sz="2800" dirty="0" err="1">
                <a:solidFill>
                  <a:schemeClr val="tx1">
                    <a:lumMod val="75000"/>
                    <a:lumOff val="25000"/>
                  </a:schemeClr>
                </a:solidFill>
              </a:rPr>
              <a:t>Narcan</a:t>
            </a:r>
            <a:endParaRPr lang="en-US" sz="2800" dirty="0">
              <a:solidFill>
                <a:schemeClr val="tx1">
                  <a:lumMod val="75000"/>
                  <a:lumOff val="25000"/>
                </a:schemeClr>
              </a:solidFill>
            </a:endParaRPr>
          </a:p>
          <a:p>
            <a:pPr marL="387350" indent="-285750"/>
            <a:r>
              <a:rPr lang="en-US" sz="2800" dirty="0">
                <a:solidFill>
                  <a:schemeClr val="tx1">
                    <a:lumMod val="75000"/>
                    <a:lumOff val="25000"/>
                  </a:schemeClr>
                </a:solidFill>
              </a:rPr>
              <a:t>Medication lock boxes</a:t>
            </a:r>
          </a:p>
          <a:p>
            <a:pPr marL="387350" indent="-285750"/>
            <a:r>
              <a:rPr lang="en-US" sz="2800" dirty="0">
                <a:solidFill>
                  <a:schemeClr val="tx1">
                    <a:lumMod val="75000"/>
                    <a:lumOff val="25000"/>
                  </a:schemeClr>
                </a:solidFill>
              </a:rPr>
              <a:t>Peer Coaching </a:t>
            </a:r>
          </a:p>
          <a:p>
            <a:pPr marL="387350" indent="-285750"/>
            <a:endParaRPr lang="en-US" sz="2800" dirty="0">
              <a:solidFill>
                <a:schemeClr val="tx1">
                  <a:lumMod val="75000"/>
                  <a:lumOff val="25000"/>
                </a:schemeClr>
              </a:solidFill>
            </a:endParaRPr>
          </a:p>
        </p:txBody>
      </p:sp>
    </p:spTree>
    <p:extLst>
      <p:ext uri="{BB962C8B-B14F-4D97-AF65-F5344CB8AC3E}">
        <p14:creationId xmlns:p14="http://schemas.microsoft.com/office/powerpoint/2010/main" val="33558371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Shape 128"/>
        <p:cNvGrpSpPr/>
        <p:nvPr/>
      </p:nvGrpSpPr>
      <p:grpSpPr>
        <a:xfrm>
          <a:off x="0" y="0"/>
          <a:ext cx="0" cy="0"/>
          <a:chOff x="0" y="0"/>
          <a:chExt cx="0" cy="0"/>
        </a:xfrm>
      </p:grpSpPr>
      <p:sp>
        <p:nvSpPr>
          <p:cNvPr id="7" name="Google Shape;121;p5"/>
          <p:cNvSpPr txBox="1">
            <a:spLocks/>
          </p:cNvSpPr>
          <p:nvPr/>
        </p:nvSpPr>
        <p:spPr>
          <a:xfrm>
            <a:off x="3237587" y="189666"/>
            <a:ext cx="5793600" cy="733200"/>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R="0" lvl="0" algn="l" rtl="0">
              <a:lnSpc>
                <a:spcPct val="89000"/>
              </a:lnSpc>
              <a:spcBef>
                <a:spcPts val="0"/>
              </a:spcBef>
              <a:spcAft>
                <a:spcPts val="0"/>
              </a:spcAft>
              <a:buClr>
                <a:schemeClr val="lt2"/>
              </a:buClr>
              <a:buSzPts val="1800"/>
              <a:buFont typeface="Libre Franklin"/>
              <a:buNone/>
              <a:defRPr sz="4400" b="0" i="0" u="none" strike="noStrike" cap="none">
                <a:solidFill>
                  <a:schemeClr val="lt2"/>
                </a:solidFill>
                <a:latin typeface="Libre Franklin"/>
                <a:ea typeface="Libre Franklin"/>
                <a:cs typeface="Libre Franklin"/>
                <a:sym typeface="Libre Franklin"/>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Clr>
                <a:schemeClr val="dk1"/>
              </a:buClr>
            </a:pPr>
            <a:r>
              <a:rPr lang="en-US" b="1" dirty="0">
                <a:solidFill>
                  <a:schemeClr val="accent5">
                    <a:lumMod val="50000"/>
                  </a:schemeClr>
                </a:solidFill>
              </a:rPr>
              <a:t>REVIVE TO THRIVE</a:t>
            </a:r>
          </a:p>
        </p:txBody>
      </p:sp>
      <p:sp>
        <p:nvSpPr>
          <p:cNvPr id="8" name="Google Shape;121;p5"/>
          <p:cNvSpPr txBox="1">
            <a:spLocks/>
          </p:cNvSpPr>
          <p:nvPr/>
        </p:nvSpPr>
        <p:spPr>
          <a:xfrm>
            <a:off x="3026193" y="759735"/>
            <a:ext cx="6540594" cy="733200"/>
          </a:xfrm>
          <a:prstGeom prst="rect">
            <a:avLst/>
          </a:prstGeom>
          <a:noFill/>
          <a:ln>
            <a:noFill/>
          </a:ln>
        </p:spPr>
        <p:txBody>
          <a:bodyPr spcFirstLastPara="1" wrap="square" lIns="91425" tIns="45700" rIns="91425" bIns="45700" anchor="t" anchorCtr="0">
            <a:normAutofit fontScale="62500" lnSpcReduction="20000"/>
          </a:bodyPr>
          <a:lstStyle>
            <a:defPPr marR="0" lvl="0" algn="l" rtl="0">
              <a:lnSpc>
                <a:spcPct val="100000"/>
              </a:lnSpc>
              <a:spcBef>
                <a:spcPts val="0"/>
              </a:spcBef>
              <a:spcAft>
                <a:spcPts val="0"/>
              </a:spcAft>
            </a:defPPr>
            <a:lvl1pPr marR="0" lvl="0" algn="l" rtl="0">
              <a:lnSpc>
                <a:spcPct val="89000"/>
              </a:lnSpc>
              <a:spcBef>
                <a:spcPts val="0"/>
              </a:spcBef>
              <a:spcAft>
                <a:spcPts val="0"/>
              </a:spcAft>
              <a:buClr>
                <a:schemeClr val="lt2"/>
              </a:buClr>
              <a:buSzPts val="1800"/>
              <a:buFont typeface="Libre Franklin"/>
              <a:buNone/>
              <a:defRPr sz="4400" b="0" i="0" u="none" strike="noStrike" cap="none">
                <a:solidFill>
                  <a:schemeClr val="lt2"/>
                </a:solidFill>
                <a:latin typeface="Libre Franklin"/>
                <a:ea typeface="Libre Franklin"/>
                <a:cs typeface="Libre Franklin"/>
                <a:sym typeface="Libre Franklin"/>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Clr>
                <a:schemeClr val="dk1"/>
              </a:buClr>
            </a:pPr>
            <a:r>
              <a:rPr lang="en-US" b="1" dirty="0">
                <a:solidFill>
                  <a:schemeClr val="accent5">
                    <a:lumMod val="50000"/>
                  </a:schemeClr>
                </a:solidFill>
              </a:rPr>
              <a:t>A peer centered continuum of care </a:t>
            </a:r>
          </a:p>
        </p:txBody>
      </p:sp>
      <p:pic>
        <p:nvPicPr>
          <p:cNvPr id="6" name="Picture 5" descr="A diagram of support and support&#10;&#10;Description automatically generated">
            <a:extLst>
              <a:ext uri="{FF2B5EF4-FFF2-40B4-BE49-F238E27FC236}">
                <a16:creationId xmlns:a16="http://schemas.microsoft.com/office/drawing/2014/main" id="{589EE1C4-5E9C-1DF2-F1BC-90BF512AD95C}"/>
              </a:ext>
            </a:extLst>
          </p:cNvPr>
          <p:cNvPicPr>
            <a:picLocks noChangeAspect="1"/>
          </p:cNvPicPr>
          <p:nvPr/>
        </p:nvPicPr>
        <p:blipFill>
          <a:blip r:embed="rId3"/>
          <a:stretch>
            <a:fillRect/>
          </a:stretch>
        </p:blipFill>
        <p:spPr>
          <a:xfrm>
            <a:off x="705285" y="1419000"/>
            <a:ext cx="10568598" cy="5284299"/>
          </a:xfrm>
          <a:prstGeom prst="rect">
            <a:avLst/>
          </a:prstGeom>
        </p:spPr>
      </p:pic>
    </p:spTree>
    <p:extLst>
      <p:ext uri="{BB962C8B-B14F-4D97-AF65-F5344CB8AC3E}">
        <p14:creationId xmlns:p14="http://schemas.microsoft.com/office/powerpoint/2010/main" val="8109858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Shape 187"/>
        <p:cNvGrpSpPr/>
        <p:nvPr/>
      </p:nvGrpSpPr>
      <p:grpSpPr>
        <a:xfrm>
          <a:off x="0" y="0"/>
          <a:ext cx="0" cy="0"/>
          <a:chOff x="0" y="0"/>
          <a:chExt cx="0" cy="0"/>
        </a:xfrm>
      </p:grpSpPr>
      <p:sp>
        <p:nvSpPr>
          <p:cNvPr id="6" name="Google Shape;138;p4"/>
          <p:cNvSpPr txBox="1">
            <a:spLocks/>
          </p:cNvSpPr>
          <p:nvPr/>
        </p:nvSpPr>
        <p:spPr>
          <a:xfrm>
            <a:off x="547751" y="421246"/>
            <a:ext cx="5723591" cy="1264920"/>
          </a:xfrm>
          <a:prstGeom prst="rect">
            <a:avLst/>
          </a:prstGeom>
          <a:noFill/>
          <a:ln>
            <a:noFill/>
          </a:ln>
        </p:spPr>
        <p:txBody>
          <a:bodyPr spcFirstLastPara="1" wrap="square" lIns="91425" tIns="45700" rIns="91425" bIns="45700" anchor="t" anchorCtr="0">
            <a:normAutofit fontScale="77500" lnSpcReduction="20000"/>
          </a:bodyPr>
          <a:lstStyle>
            <a:defPPr marR="0" lvl="0" algn="l" rtl="0">
              <a:lnSpc>
                <a:spcPct val="100000"/>
              </a:lnSpc>
              <a:spcBef>
                <a:spcPts val="0"/>
              </a:spcBef>
              <a:spcAft>
                <a:spcPts val="0"/>
              </a:spcAft>
            </a:defPPr>
            <a:lvl1pPr marR="0" lvl="0" algn="l" rtl="0">
              <a:lnSpc>
                <a:spcPct val="84000"/>
              </a:lnSpc>
              <a:spcBef>
                <a:spcPts val="0"/>
              </a:spcBef>
              <a:spcAft>
                <a:spcPts val="0"/>
              </a:spcAft>
              <a:buClr>
                <a:schemeClr val="dk2"/>
              </a:buClr>
              <a:buSzPts val="4800"/>
              <a:buFont typeface="Libre Franklin"/>
              <a:buNone/>
              <a:defRPr sz="4800" b="0" i="0" u="none" strike="noStrike" cap="none">
                <a:solidFill>
                  <a:schemeClr val="dk2"/>
                </a:solidFill>
                <a:latin typeface="Libre Franklin"/>
                <a:ea typeface="Libre Franklin"/>
                <a:cs typeface="Libre Franklin"/>
                <a:sym typeface="Libre Franklin"/>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nSpc>
                <a:spcPct val="89000"/>
              </a:lnSpc>
              <a:buClr>
                <a:schemeClr val="dk1"/>
              </a:buClr>
              <a:buFont typeface="Arial"/>
              <a:buNone/>
            </a:pPr>
            <a:r>
              <a:rPr lang="en-US" b="1" dirty="0">
                <a:solidFill>
                  <a:schemeClr val="accent5">
                    <a:lumMod val="50000"/>
                  </a:schemeClr>
                </a:solidFill>
              </a:rPr>
              <a:t>Comprehensive </a:t>
            </a:r>
          </a:p>
          <a:p>
            <a:pPr>
              <a:lnSpc>
                <a:spcPct val="89000"/>
              </a:lnSpc>
              <a:buClr>
                <a:schemeClr val="dk1"/>
              </a:buClr>
              <a:buFont typeface="Arial"/>
              <a:buNone/>
            </a:pPr>
            <a:r>
              <a:rPr lang="en-US" b="1" dirty="0">
                <a:solidFill>
                  <a:schemeClr val="accent5">
                    <a:lumMod val="50000"/>
                  </a:schemeClr>
                </a:solidFill>
              </a:rPr>
              <a:t>Harm </a:t>
            </a:r>
          </a:p>
          <a:p>
            <a:pPr>
              <a:lnSpc>
                <a:spcPct val="89000"/>
              </a:lnSpc>
              <a:buClr>
                <a:schemeClr val="dk1"/>
              </a:buClr>
              <a:buFont typeface="Arial"/>
              <a:buNone/>
            </a:pPr>
            <a:r>
              <a:rPr lang="en-US" b="1" dirty="0">
                <a:solidFill>
                  <a:schemeClr val="accent5">
                    <a:lumMod val="50000"/>
                  </a:schemeClr>
                </a:solidFill>
              </a:rPr>
              <a:t>Reduction</a:t>
            </a:r>
          </a:p>
        </p:txBody>
      </p:sp>
      <p:sp>
        <p:nvSpPr>
          <p:cNvPr id="7" name="Google Shape;164;g10a1a6a2b84_0_8"/>
          <p:cNvSpPr txBox="1">
            <a:spLocks/>
          </p:cNvSpPr>
          <p:nvPr/>
        </p:nvSpPr>
        <p:spPr>
          <a:xfrm>
            <a:off x="445259" y="1942173"/>
            <a:ext cx="5159127" cy="5127548"/>
          </a:xfrm>
          <a:prstGeom prst="rect">
            <a:avLst/>
          </a:prstGeom>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285750" indent="-285750">
              <a:buClr>
                <a:schemeClr val="tx1">
                  <a:lumMod val="75000"/>
                  <a:lumOff val="25000"/>
                </a:schemeClr>
              </a:buClr>
              <a:buFont typeface="Arial" panose="020B0604020202020204" pitchFamily="34" charset="0"/>
              <a:buChar char="•"/>
            </a:pPr>
            <a:r>
              <a:rPr lang="en-US" sz="2400" dirty="0">
                <a:solidFill>
                  <a:schemeClr val="tx1">
                    <a:lumMod val="75000"/>
                    <a:lumOff val="25000"/>
                  </a:schemeClr>
                </a:solidFill>
              </a:rPr>
              <a:t>500+ members </a:t>
            </a:r>
          </a:p>
          <a:p>
            <a:pPr marL="285750" indent="-285750">
              <a:buClr>
                <a:schemeClr val="tx1">
                  <a:lumMod val="75000"/>
                  <a:lumOff val="25000"/>
                </a:schemeClr>
              </a:buClr>
              <a:buFont typeface="Arial" panose="020B0604020202020204" pitchFamily="34" charset="0"/>
              <a:buChar char="•"/>
            </a:pPr>
            <a:r>
              <a:rPr lang="en-US" sz="2400" dirty="0">
                <a:solidFill>
                  <a:schemeClr val="tx1">
                    <a:lumMod val="75000"/>
                    <a:lumOff val="25000"/>
                  </a:schemeClr>
                </a:solidFill>
              </a:rPr>
              <a:t>Mobile syringe access and disposal </a:t>
            </a:r>
          </a:p>
          <a:p>
            <a:pPr marL="285750" indent="-285750">
              <a:buClr>
                <a:schemeClr val="tx1">
                  <a:lumMod val="75000"/>
                  <a:lumOff val="25000"/>
                </a:schemeClr>
              </a:buClr>
              <a:buFont typeface="Arial" panose="020B0604020202020204" pitchFamily="34" charset="0"/>
              <a:buChar char="•"/>
            </a:pPr>
            <a:r>
              <a:rPr lang="en-US" sz="2400" dirty="0">
                <a:solidFill>
                  <a:schemeClr val="tx1">
                    <a:lumMod val="75000"/>
                    <a:lumOff val="25000"/>
                  </a:schemeClr>
                </a:solidFill>
              </a:rPr>
              <a:t>Run by CPRS </a:t>
            </a:r>
          </a:p>
          <a:p>
            <a:pPr marL="285750" indent="-285750">
              <a:buClr>
                <a:schemeClr val="tx1">
                  <a:lumMod val="75000"/>
                  <a:lumOff val="25000"/>
                </a:schemeClr>
              </a:buClr>
              <a:buFont typeface="Arial" panose="020B0604020202020204" pitchFamily="34" charset="0"/>
              <a:buChar char="•"/>
            </a:pPr>
            <a:r>
              <a:rPr lang="en-US" sz="2400" dirty="0">
                <a:solidFill>
                  <a:schemeClr val="tx1">
                    <a:lumMod val="75000"/>
                    <a:lumOff val="25000"/>
                  </a:schemeClr>
                </a:solidFill>
              </a:rPr>
              <a:t>HIV / HCV testing </a:t>
            </a:r>
          </a:p>
          <a:p>
            <a:pPr marL="285750" indent="-285750">
              <a:buClr>
                <a:schemeClr val="tx1">
                  <a:lumMod val="75000"/>
                  <a:lumOff val="25000"/>
                </a:schemeClr>
              </a:buClr>
              <a:buFont typeface="Arial" panose="020B0604020202020204" pitchFamily="34" charset="0"/>
              <a:buChar char="•"/>
            </a:pPr>
            <a:r>
              <a:rPr lang="en-US" sz="2400" dirty="0" err="1">
                <a:solidFill>
                  <a:schemeClr val="tx1">
                    <a:lumMod val="75000"/>
                    <a:lumOff val="25000"/>
                  </a:schemeClr>
                </a:solidFill>
              </a:rPr>
              <a:t>Narcan</a:t>
            </a:r>
            <a:r>
              <a:rPr lang="en-US" sz="2400" dirty="0">
                <a:solidFill>
                  <a:schemeClr val="tx1">
                    <a:lumMod val="75000"/>
                    <a:lumOff val="25000"/>
                  </a:schemeClr>
                </a:solidFill>
              </a:rPr>
              <a:t> </a:t>
            </a:r>
          </a:p>
          <a:p>
            <a:pPr marL="285750" indent="-285750">
              <a:buClr>
                <a:schemeClr val="tx1">
                  <a:lumMod val="75000"/>
                  <a:lumOff val="25000"/>
                </a:schemeClr>
              </a:buClr>
              <a:buFont typeface="Arial" panose="020B0604020202020204" pitchFamily="34" charset="0"/>
              <a:buChar char="•"/>
            </a:pPr>
            <a:r>
              <a:rPr lang="en-US" sz="2400" dirty="0">
                <a:solidFill>
                  <a:schemeClr val="tx1">
                    <a:lumMod val="75000"/>
                    <a:lumOff val="25000"/>
                  </a:schemeClr>
                </a:solidFill>
              </a:rPr>
              <a:t>Fentanyl Test Strips </a:t>
            </a:r>
          </a:p>
          <a:p>
            <a:pPr marL="285750" indent="-285750">
              <a:buClr>
                <a:schemeClr val="tx1">
                  <a:lumMod val="75000"/>
                  <a:lumOff val="25000"/>
                </a:schemeClr>
              </a:buClr>
              <a:buFont typeface="Arial" panose="020B0604020202020204" pitchFamily="34" charset="0"/>
              <a:buChar char="•"/>
            </a:pPr>
            <a:r>
              <a:rPr lang="en-US" sz="2400" dirty="0">
                <a:solidFill>
                  <a:schemeClr val="tx1">
                    <a:lumMod val="75000"/>
                    <a:lumOff val="25000"/>
                  </a:schemeClr>
                </a:solidFill>
              </a:rPr>
              <a:t>Participants 5x more likely to enter treatment </a:t>
            </a:r>
          </a:p>
          <a:p>
            <a:pPr marL="285750" indent="-285750">
              <a:buClr>
                <a:schemeClr val="tx1">
                  <a:lumMod val="75000"/>
                  <a:lumOff val="25000"/>
                </a:schemeClr>
              </a:buClr>
              <a:buFont typeface="Arial" panose="020B0604020202020204" pitchFamily="34" charset="0"/>
              <a:buChar char="•"/>
            </a:pPr>
            <a:r>
              <a:rPr lang="en-US" sz="2400" dirty="0">
                <a:solidFill>
                  <a:schemeClr val="tx1">
                    <a:lumMod val="75000"/>
                    <a:lumOff val="25000"/>
                  </a:schemeClr>
                </a:solidFill>
              </a:rPr>
              <a:t>Reduces HIV rates by 50% in the communities they are located </a:t>
            </a:r>
            <a:endParaRPr lang="en-US" sz="1600" dirty="0"/>
          </a:p>
        </p:txBody>
      </p:sp>
      <p:pic>
        <p:nvPicPr>
          <p:cNvPr id="8" name="Google Shape;124;p5"/>
          <p:cNvPicPr preferRelativeResize="0"/>
          <p:nvPr/>
        </p:nvPicPr>
        <p:blipFill rotWithShape="1">
          <a:blip r:embed="rId3">
            <a:alphaModFix/>
          </a:blip>
          <a:srcRect l="9385" r="17063"/>
          <a:stretch/>
        </p:blipFill>
        <p:spPr>
          <a:xfrm>
            <a:off x="6122276" y="-1"/>
            <a:ext cx="6069724" cy="6858001"/>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Shape 162"/>
        <p:cNvGrpSpPr/>
        <p:nvPr/>
      </p:nvGrpSpPr>
      <p:grpSpPr>
        <a:xfrm>
          <a:off x="0" y="0"/>
          <a:ext cx="0" cy="0"/>
          <a:chOff x="0" y="0"/>
          <a:chExt cx="0" cy="0"/>
        </a:xfrm>
      </p:grpSpPr>
      <p:sp>
        <p:nvSpPr>
          <p:cNvPr id="163" name="Google Shape;163;g10a1a6a2b84_0_8"/>
          <p:cNvSpPr txBox="1">
            <a:spLocks noGrp="1"/>
          </p:cNvSpPr>
          <p:nvPr>
            <p:ph type="title"/>
          </p:nvPr>
        </p:nvSpPr>
        <p:spPr>
          <a:xfrm>
            <a:off x="723900" y="685800"/>
            <a:ext cx="3855600" cy="21579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Image goes here</a:t>
            </a:r>
            <a:endParaRPr/>
          </a:p>
        </p:txBody>
      </p:sp>
      <p:sp>
        <p:nvSpPr>
          <p:cNvPr id="164" name="Google Shape;164;g10a1a6a2b84_0_8"/>
          <p:cNvSpPr txBox="1">
            <a:spLocks noGrp="1"/>
          </p:cNvSpPr>
          <p:nvPr>
            <p:ph type="body" idx="1"/>
          </p:nvPr>
        </p:nvSpPr>
        <p:spPr>
          <a:xfrm>
            <a:off x="5428390" y="1347261"/>
            <a:ext cx="4174850" cy="5584570"/>
          </a:xfrm>
          <a:prstGeom prst="rect">
            <a:avLst/>
          </a:prstGeom>
        </p:spPr>
        <p:txBody>
          <a:bodyPr spcFirstLastPara="1" wrap="square" lIns="91425" tIns="45700" rIns="91425" bIns="45700" anchor="t" anchorCtr="0">
            <a:noAutofit/>
          </a:bodyPr>
          <a:lstStyle/>
          <a:p>
            <a:pPr marL="101600" indent="0">
              <a:buNone/>
            </a:pPr>
            <a:endParaRPr lang="en-US" sz="1800" dirty="0"/>
          </a:p>
          <a:p>
            <a:r>
              <a:rPr lang="en-US" sz="1800" dirty="0"/>
              <a:t>Peer Support and Re-entry coordination for incarcerated individuals with SUD. </a:t>
            </a:r>
          </a:p>
          <a:p>
            <a:r>
              <a:rPr lang="en-US" sz="1800" dirty="0"/>
              <a:t>Over 400 people served since 2020 with:</a:t>
            </a:r>
          </a:p>
          <a:p>
            <a:pPr lvl="1"/>
            <a:r>
              <a:rPr lang="en-US" sz="1800" i="0" dirty="0"/>
              <a:t>Coaching </a:t>
            </a:r>
          </a:p>
          <a:p>
            <a:pPr lvl="1"/>
            <a:r>
              <a:rPr lang="en-US" sz="1800" i="0" dirty="0"/>
              <a:t>Employment Support</a:t>
            </a:r>
          </a:p>
          <a:p>
            <a:pPr lvl="1"/>
            <a:r>
              <a:rPr lang="en-US" sz="1800" i="0" dirty="0"/>
              <a:t>Housing grants </a:t>
            </a:r>
          </a:p>
          <a:p>
            <a:pPr lvl="1"/>
            <a:r>
              <a:rPr lang="en-US" sz="1800" i="0" dirty="0"/>
              <a:t>Phones </a:t>
            </a:r>
          </a:p>
          <a:p>
            <a:pPr lvl="1"/>
            <a:r>
              <a:rPr lang="en-US" sz="1800" i="0" dirty="0"/>
              <a:t>Naloxone </a:t>
            </a:r>
          </a:p>
          <a:p>
            <a:pPr lvl="1"/>
            <a:r>
              <a:rPr lang="en-US" sz="1800" i="0" dirty="0"/>
              <a:t>Training </a:t>
            </a:r>
          </a:p>
          <a:p>
            <a:pPr lvl="1"/>
            <a:r>
              <a:rPr lang="en-US" sz="1800" i="0" dirty="0"/>
              <a:t>Medication support </a:t>
            </a:r>
          </a:p>
          <a:p>
            <a:r>
              <a:rPr lang="en-US" sz="1800" dirty="0"/>
              <a:t>Written about in best selling author Beth Macy’s new book!</a:t>
            </a:r>
            <a:endParaRPr lang="en-US" sz="1800" i="0" dirty="0"/>
          </a:p>
        </p:txBody>
      </p:sp>
      <p:sp>
        <p:nvSpPr>
          <p:cNvPr id="165" name="Google Shape;165;g10a1a6a2b84_0_8"/>
          <p:cNvSpPr txBox="1">
            <a:spLocks noGrp="1"/>
          </p:cNvSpPr>
          <p:nvPr>
            <p:ph type="body" idx="2"/>
          </p:nvPr>
        </p:nvSpPr>
        <p:spPr>
          <a:xfrm>
            <a:off x="723900" y="2856344"/>
            <a:ext cx="3855600" cy="3011100"/>
          </a:xfrm>
          <a:prstGeom prst="rect">
            <a:avLst/>
          </a:prstGeom>
        </p:spPr>
        <p:txBody>
          <a:bodyPr spcFirstLastPara="1" wrap="square" lIns="91425" tIns="45700" rIns="91425" bIns="45700" anchor="t" anchorCtr="0">
            <a:normAutofit/>
          </a:bodyPr>
          <a:lstStyle/>
          <a:p>
            <a:pPr marL="0" lvl="0" indent="0" algn="l" rtl="0">
              <a:spcBef>
                <a:spcPts val="0"/>
              </a:spcBef>
              <a:spcAft>
                <a:spcPts val="1500"/>
              </a:spcAft>
              <a:buNone/>
            </a:pPr>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760081">
            <a:off x="9829148" y="408338"/>
            <a:ext cx="1872812" cy="2712823"/>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5143500" cy="6858000"/>
          </a:xfrm>
          <a:prstGeom prst="rect">
            <a:avLst/>
          </a:prstGeom>
        </p:spPr>
      </p:pic>
      <p:sp>
        <p:nvSpPr>
          <p:cNvPr id="9" name="Google Shape;138;p4"/>
          <p:cNvSpPr txBox="1">
            <a:spLocks/>
          </p:cNvSpPr>
          <p:nvPr/>
        </p:nvSpPr>
        <p:spPr>
          <a:xfrm>
            <a:off x="5477150" y="633684"/>
            <a:ext cx="7134000" cy="785700"/>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R="0" lvl="0" algn="l" rtl="0">
              <a:lnSpc>
                <a:spcPct val="84000"/>
              </a:lnSpc>
              <a:spcBef>
                <a:spcPts val="0"/>
              </a:spcBef>
              <a:spcAft>
                <a:spcPts val="0"/>
              </a:spcAft>
              <a:buClr>
                <a:schemeClr val="dk2"/>
              </a:buClr>
              <a:buSzPts val="4800"/>
              <a:buFont typeface="Libre Franklin"/>
              <a:buNone/>
              <a:defRPr sz="4800" b="0" i="0" u="none" strike="noStrike" cap="none">
                <a:solidFill>
                  <a:schemeClr val="dk2"/>
                </a:solidFill>
                <a:latin typeface="Libre Franklin"/>
                <a:ea typeface="Libre Franklin"/>
                <a:cs typeface="Libre Franklin"/>
                <a:sym typeface="Libre Franklin"/>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nSpc>
                <a:spcPct val="89000"/>
              </a:lnSpc>
              <a:buClr>
                <a:schemeClr val="dk1"/>
              </a:buClr>
              <a:buFont typeface="Arial"/>
              <a:buNone/>
            </a:pPr>
            <a:r>
              <a:rPr lang="en-US" b="1" dirty="0">
                <a:solidFill>
                  <a:schemeClr val="accent5">
                    <a:lumMod val="50000"/>
                  </a:schemeClr>
                </a:solidFill>
              </a:rPr>
              <a:t>HOPE TEAM</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Shape 128"/>
        <p:cNvGrpSpPr/>
        <p:nvPr/>
      </p:nvGrpSpPr>
      <p:grpSpPr>
        <a:xfrm>
          <a:off x="0" y="0"/>
          <a:ext cx="0" cy="0"/>
          <a:chOff x="0" y="0"/>
          <a:chExt cx="0" cy="0"/>
        </a:xfrm>
      </p:grpSpPr>
      <p:sp>
        <p:nvSpPr>
          <p:cNvPr id="8" name="Google Shape;138;p4"/>
          <p:cNvSpPr txBox="1">
            <a:spLocks/>
          </p:cNvSpPr>
          <p:nvPr/>
        </p:nvSpPr>
        <p:spPr>
          <a:xfrm>
            <a:off x="948695" y="616094"/>
            <a:ext cx="5255459" cy="1514987"/>
          </a:xfrm>
          <a:prstGeom prst="rect">
            <a:avLst/>
          </a:prstGeom>
          <a:noFill/>
          <a:ln>
            <a:noFill/>
          </a:ln>
        </p:spPr>
        <p:txBody>
          <a:bodyPr spcFirstLastPara="1" wrap="square" lIns="91425" tIns="45700" rIns="91425" bIns="45700" anchor="t" anchorCtr="0">
            <a:normAutofit fontScale="85000" lnSpcReduction="20000"/>
          </a:bodyPr>
          <a:lstStyle>
            <a:defPPr marR="0" lvl="0" algn="l" rtl="0">
              <a:lnSpc>
                <a:spcPct val="100000"/>
              </a:lnSpc>
              <a:spcBef>
                <a:spcPts val="0"/>
              </a:spcBef>
              <a:spcAft>
                <a:spcPts val="0"/>
              </a:spcAft>
            </a:defPPr>
            <a:lvl1pPr marR="0" lvl="0" algn="l" rtl="0">
              <a:lnSpc>
                <a:spcPct val="84000"/>
              </a:lnSpc>
              <a:spcBef>
                <a:spcPts val="0"/>
              </a:spcBef>
              <a:spcAft>
                <a:spcPts val="0"/>
              </a:spcAft>
              <a:buClr>
                <a:schemeClr val="dk2"/>
              </a:buClr>
              <a:buSzPts val="4800"/>
              <a:buFont typeface="Libre Franklin"/>
              <a:buNone/>
              <a:defRPr sz="4800" b="0" i="0" u="none" strike="noStrike" cap="none">
                <a:solidFill>
                  <a:schemeClr val="dk2"/>
                </a:solidFill>
                <a:latin typeface="Libre Franklin"/>
                <a:ea typeface="Libre Franklin"/>
                <a:cs typeface="Libre Franklin"/>
                <a:sym typeface="Libre Franklin"/>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nSpc>
                <a:spcPct val="89000"/>
              </a:lnSpc>
              <a:buClr>
                <a:schemeClr val="dk1"/>
              </a:buClr>
              <a:buFont typeface="Arial"/>
              <a:buNone/>
            </a:pPr>
            <a:r>
              <a:rPr lang="en-US" b="1" dirty="0">
                <a:solidFill>
                  <a:schemeClr val="accent5">
                    <a:lumMod val="50000"/>
                  </a:schemeClr>
                </a:solidFill>
              </a:rPr>
              <a:t>RECOVERY COMMUNITY</a:t>
            </a:r>
          </a:p>
          <a:p>
            <a:pPr>
              <a:lnSpc>
                <a:spcPct val="89000"/>
              </a:lnSpc>
              <a:buClr>
                <a:schemeClr val="dk1"/>
              </a:buClr>
              <a:buFont typeface="Arial"/>
              <a:buNone/>
            </a:pPr>
            <a:r>
              <a:rPr lang="en-US" b="1" dirty="0">
                <a:solidFill>
                  <a:schemeClr val="accent5">
                    <a:lumMod val="50000"/>
                  </a:schemeClr>
                </a:solidFill>
              </a:rPr>
              <a:t>CENTER</a:t>
            </a:r>
          </a:p>
        </p:txBody>
      </p:sp>
      <p:sp>
        <p:nvSpPr>
          <p:cNvPr id="9" name="Google Shape;164;g10a1a6a2b84_0_8"/>
          <p:cNvSpPr txBox="1">
            <a:spLocks noGrp="1"/>
          </p:cNvSpPr>
          <p:nvPr>
            <p:ph type="body" idx="1"/>
          </p:nvPr>
        </p:nvSpPr>
        <p:spPr>
          <a:xfrm>
            <a:off x="670232" y="2131081"/>
            <a:ext cx="5061884" cy="5127548"/>
          </a:xfrm>
          <a:prstGeom prst="rect">
            <a:avLst/>
          </a:prstGeom>
        </p:spPr>
        <p:txBody>
          <a:bodyPr spcFirstLastPara="1" wrap="square" lIns="91425" tIns="45700" rIns="91425" bIns="45700" anchor="t" anchorCtr="0">
            <a:noAutofit/>
          </a:bodyPr>
          <a:lstStyle/>
          <a:p>
            <a:pPr marL="387350" indent="-285750"/>
            <a:r>
              <a:rPr lang="en-US" sz="2800" dirty="0">
                <a:solidFill>
                  <a:schemeClr val="tx1">
                    <a:lumMod val="75000"/>
                    <a:lumOff val="25000"/>
                  </a:schemeClr>
                </a:solidFill>
              </a:rPr>
              <a:t>A safe space </a:t>
            </a:r>
          </a:p>
          <a:p>
            <a:pPr marL="387350" indent="-285750"/>
            <a:r>
              <a:rPr lang="en-US" sz="2800" dirty="0">
                <a:solidFill>
                  <a:schemeClr val="tx1">
                    <a:lumMod val="75000"/>
                    <a:lumOff val="25000"/>
                  </a:schemeClr>
                </a:solidFill>
              </a:rPr>
              <a:t>Private counseling rooms</a:t>
            </a:r>
          </a:p>
          <a:p>
            <a:pPr marL="387350" indent="-285750"/>
            <a:r>
              <a:rPr lang="en-US" sz="2800" dirty="0">
                <a:solidFill>
                  <a:schemeClr val="tx1">
                    <a:lumMod val="75000"/>
                    <a:lumOff val="25000"/>
                  </a:schemeClr>
                </a:solidFill>
              </a:rPr>
              <a:t>Support group meetings </a:t>
            </a:r>
          </a:p>
          <a:p>
            <a:pPr marL="387350" indent="-285750"/>
            <a:r>
              <a:rPr lang="en-US" sz="2800" dirty="0">
                <a:solidFill>
                  <a:schemeClr val="tx1">
                    <a:lumMod val="75000"/>
                    <a:lumOff val="25000"/>
                  </a:schemeClr>
                </a:solidFill>
              </a:rPr>
              <a:t>Training academy  </a:t>
            </a:r>
          </a:p>
          <a:p>
            <a:pPr marL="387350" indent="-285750"/>
            <a:r>
              <a:rPr lang="en-US" sz="2800" dirty="0">
                <a:solidFill>
                  <a:schemeClr val="tx1">
                    <a:lumMod val="75000"/>
                    <a:lumOff val="25000"/>
                  </a:schemeClr>
                </a:solidFill>
              </a:rPr>
              <a:t>More services coming soon!</a:t>
            </a:r>
          </a:p>
          <a:p>
            <a:pPr marL="387350" indent="-285750"/>
            <a:endParaRPr lang="en-US" sz="2800" dirty="0">
              <a:solidFill>
                <a:schemeClr val="tx1">
                  <a:lumMod val="75000"/>
                  <a:lumOff val="25000"/>
                </a:schemeClr>
              </a:solidFill>
            </a:endParaRPr>
          </a:p>
          <a:p>
            <a:pPr marL="387350" indent="-285750"/>
            <a:endParaRPr lang="en-US" sz="2800" dirty="0">
              <a:solidFill>
                <a:schemeClr val="tx1">
                  <a:lumMod val="75000"/>
                  <a:lumOff val="25000"/>
                </a:schemeClr>
              </a:solidFill>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32115" y="1016927"/>
            <a:ext cx="6093531" cy="4807676"/>
          </a:xfrm>
          <a:prstGeom prst="rect">
            <a:avLst/>
          </a:prstGeom>
        </p:spPr>
      </p:pic>
    </p:spTree>
    <p:extLst>
      <p:ext uri="{BB962C8B-B14F-4D97-AF65-F5344CB8AC3E}">
        <p14:creationId xmlns:p14="http://schemas.microsoft.com/office/powerpoint/2010/main" val="11198677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Shape 128"/>
        <p:cNvGrpSpPr/>
        <p:nvPr/>
      </p:nvGrpSpPr>
      <p:grpSpPr>
        <a:xfrm>
          <a:off x="0" y="0"/>
          <a:ext cx="0" cy="0"/>
          <a:chOff x="0" y="0"/>
          <a:chExt cx="0" cy="0"/>
        </a:xfrm>
      </p:grpSpPr>
      <p:pic>
        <p:nvPicPr>
          <p:cNvPr id="129" name="Google Shape;129;p3"/>
          <p:cNvPicPr preferRelativeResize="0"/>
          <p:nvPr/>
        </p:nvPicPr>
        <p:blipFill rotWithShape="1">
          <a:blip r:embed="rId3">
            <a:alphaModFix/>
          </a:blip>
          <a:srcRect t="19583" b="25740"/>
          <a:stretch/>
        </p:blipFill>
        <p:spPr>
          <a:xfrm>
            <a:off x="0" y="-21153"/>
            <a:ext cx="12192003" cy="4444181"/>
          </a:xfrm>
          <a:prstGeom prst="rect">
            <a:avLst/>
          </a:prstGeom>
          <a:noFill/>
          <a:ln>
            <a:noFill/>
          </a:ln>
          <a:effectLst>
            <a:outerShdw blurRad="57150" dist="19050" dir="5400000" algn="bl" rotWithShape="0">
              <a:srgbClr val="000000">
                <a:alpha val="38000"/>
              </a:srgbClr>
            </a:outerShdw>
          </a:effectLst>
        </p:spPr>
      </p:pic>
      <p:sp>
        <p:nvSpPr>
          <p:cNvPr id="2" name="Rectangle 1"/>
          <p:cNvSpPr/>
          <p:nvPr/>
        </p:nvSpPr>
        <p:spPr>
          <a:xfrm>
            <a:off x="278061" y="4789628"/>
            <a:ext cx="11628804" cy="1600438"/>
          </a:xfrm>
          <a:prstGeom prst="rect">
            <a:avLst/>
          </a:prstGeom>
        </p:spPr>
        <p:txBody>
          <a:bodyPr wrap="square">
            <a:spAutoFit/>
          </a:bodyPr>
          <a:lstStyle/>
          <a:p>
            <a:pPr>
              <a:spcAft>
                <a:spcPts val="1200"/>
              </a:spcAft>
              <a:buClr>
                <a:schemeClr val="bg1"/>
              </a:buClr>
            </a:pPr>
            <a:endParaRPr lang="en-US" dirty="0">
              <a:solidFill>
                <a:schemeClr val="bg1"/>
              </a:solidFill>
              <a:latin typeface="+mj-lt"/>
            </a:endParaRPr>
          </a:p>
          <a:p>
            <a:pPr marL="285750" indent="-285750" fontAlgn="base">
              <a:spcAft>
                <a:spcPts val="1200"/>
              </a:spcAft>
              <a:buClr>
                <a:schemeClr val="bg1"/>
              </a:buClr>
              <a:buFont typeface="Arial" panose="020B0604020202020204" pitchFamily="34" charset="0"/>
              <a:buChar char="•"/>
            </a:pPr>
            <a:r>
              <a:rPr lang="en-US" sz="1800" dirty="0">
                <a:solidFill>
                  <a:schemeClr val="tx1">
                    <a:lumMod val="75000"/>
                    <a:lumOff val="25000"/>
                  </a:schemeClr>
                </a:solidFill>
                <a:latin typeface="Libre Franklin" panose="020B0604020202020204" charset="0"/>
              </a:rPr>
              <a:t>Tripled both staff size and budget during the pandemic. </a:t>
            </a:r>
          </a:p>
          <a:p>
            <a:pPr marL="285750" indent="-285750" fontAlgn="base">
              <a:spcAft>
                <a:spcPts val="1200"/>
              </a:spcAft>
              <a:buClr>
                <a:schemeClr val="bg1"/>
              </a:buClr>
              <a:buFont typeface="Arial" panose="020B0604020202020204" pitchFamily="34" charset="0"/>
              <a:buChar char="•"/>
            </a:pPr>
            <a:r>
              <a:rPr lang="en-US" sz="1800" dirty="0">
                <a:solidFill>
                  <a:schemeClr val="tx1">
                    <a:lumMod val="75000"/>
                    <a:lumOff val="25000"/>
                  </a:schemeClr>
                </a:solidFill>
                <a:latin typeface="Libre Franklin" panose="020B0604020202020204" charset="0"/>
              </a:rPr>
              <a:t>Launched two evidence-based programs that were not previously available in Northern Virginia </a:t>
            </a:r>
          </a:p>
          <a:p>
            <a:pPr marL="285750" indent="-285750" fontAlgn="base">
              <a:spcAft>
                <a:spcPts val="1200"/>
              </a:spcAft>
              <a:buClr>
                <a:schemeClr val="bg1"/>
              </a:buClr>
              <a:buFont typeface="Arial" panose="020B0604020202020204" pitchFamily="34" charset="0"/>
              <a:buChar char="•"/>
            </a:pPr>
            <a:r>
              <a:rPr lang="en-US" sz="1800" b="1" i="1" dirty="0">
                <a:solidFill>
                  <a:schemeClr val="tx1">
                    <a:lumMod val="75000"/>
                    <a:lumOff val="25000"/>
                  </a:schemeClr>
                </a:solidFill>
                <a:latin typeface="Libre Franklin" panose="020B0604020202020204" charset="0"/>
              </a:rPr>
              <a:t>Opened Recovery Center in July 2023</a:t>
            </a:r>
          </a:p>
        </p:txBody>
      </p:sp>
      <p:sp>
        <p:nvSpPr>
          <p:cNvPr id="7" name="Google Shape;121;p5"/>
          <p:cNvSpPr txBox="1">
            <a:spLocks noGrp="1"/>
          </p:cNvSpPr>
          <p:nvPr>
            <p:ph type="title"/>
          </p:nvPr>
        </p:nvSpPr>
        <p:spPr>
          <a:xfrm>
            <a:off x="278061" y="4521351"/>
            <a:ext cx="8010532" cy="733200"/>
          </a:xfrm>
          <a:prstGeom prst="rect">
            <a:avLst/>
          </a:prstGeom>
          <a:noFill/>
          <a:ln>
            <a:noFill/>
          </a:ln>
        </p:spPr>
        <p:txBody>
          <a:bodyPr spcFirstLastPara="1" wrap="square" lIns="91425" tIns="45700" rIns="91425" bIns="45700" anchor="t" anchorCtr="0">
            <a:normAutofit/>
          </a:bodyPr>
          <a:lstStyle/>
          <a:p>
            <a:pPr>
              <a:buClr>
                <a:schemeClr val="dk1"/>
              </a:buClr>
            </a:pPr>
            <a:r>
              <a:rPr lang="en-US" sz="3600" b="1" dirty="0">
                <a:solidFill>
                  <a:schemeClr val="accent5">
                    <a:lumMod val="50000"/>
                  </a:schemeClr>
                </a:solidFill>
              </a:rPr>
              <a:t>GROWING TO MEET THE NEED </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Google Shape;224;g10b59d2e604_0_17"/>
          <p:cNvSpPr txBox="1"/>
          <p:nvPr/>
        </p:nvSpPr>
        <p:spPr>
          <a:xfrm>
            <a:off x="1306883" y="1860308"/>
            <a:ext cx="5789385" cy="2954625"/>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4000" b="1" u="sng" dirty="0">
                <a:solidFill>
                  <a:schemeClr val="accent5">
                    <a:lumMod val="50000"/>
                  </a:schemeClr>
                </a:solidFill>
                <a:latin typeface="Libre Franklin" panose="020B0604020202020204" charset="0"/>
              </a:rPr>
              <a:t>Contact Me: </a:t>
            </a:r>
          </a:p>
          <a:p>
            <a:pPr marL="0" lvl="0" indent="0" algn="l" rtl="0">
              <a:spcBef>
                <a:spcPts val="0"/>
              </a:spcBef>
              <a:spcAft>
                <a:spcPts val="0"/>
              </a:spcAft>
              <a:buNone/>
            </a:pPr>
            <a:endParaRPr lang="en-US" sz="2800" b="1" dirty="0">
              <a:solidFill>
                <a:schemeClr val="accent5">
                  <a:lumMod val="50000"/>
                </a:schemeClr>
              </a:solidFill>
              <a:latin typeface="Libre Franklin" panose="020B0604020202020204" charset="0"/>
            </a:endParaRPr>
          </a:p>
          <a:p>
            <a:pPr marL="0" lvl="0" indent="0" algn="l" rtl="0">
              <a:spcBef>
                <a:spcPts val="0"/>
              </a:spcBef>
              <a:spcAft>
                <a:spcPts val="0"/>
              </a:spcAft>
              <a:buNone/>
            </a:pPr>
            <a:r>
              <a:rPr lang="en-US" sz="2800" b="1" dirty="0">
                <a:solidFill>
                  <a:schemeClr val="accent5">
                    <a:lumMod val="50000"/>
                  </a:schemeClr>
                </a:solidFill>
                <a:latin typeface="Libre Franklin" panose="020B0604020202020204" charset="0"/>
              </a:rPr>
              <a:t>Ginny Atwood Lovitt </a:t>
            </a:r>
          </a:p>
          <a:p>
            <a:pPr marL="0" lvl="0" indent="0" algn="l" rtl="0">
              <a:spcBef>
                <a:spcPts val="0"/>
              </a:spcBef>
              <a:spcAft>
                <a:spcPts val="0"/>
              </a:spcAft>
              <a:buNone/>
            </a:pPr>
            <a:r>
              <a:rPr lang="en-US" sz="2800" b="1" dirty="0">
                <a:solidFill>
                  <a:schemeClr val="accent5">
                    <a:lumMod val="50000"/>
                  </a:schemeClr>
                </a:solidFill>
                <a:latin typeface="Libre Franklin" panose="020B0604020202020204" charset="0"/>
              </a:rPr>
              <a:t>Ginnylovitt@thecaf.org </a:t>
            </a:r>
          </a:p>
          <a:p>
            <a:pPr marL="0" lvl="0" indent="0" algn="l" rtl="0">
              <a:spcBef>
                <a:spcPts val="0"/>
              </a:spcBef>
              <a:spcAft>
                <a:spcPts val="0"/>
              </a:spcAft>
              <a:buNone/>
            </a:pPr>
            <a:r>
              <a:rPr lang="en-US" sz="2800" b="1" dirty="0">
                <a:solidFill>
                  <a:schemeClr val="accent5">
                    <a:lumMod val="50000"/>
                  </a:schemeClr>
                </a:solidFill>
                <a:latin typeface="Libre Franklin" panose="020B0604020202020204" charset="0"/>
              </a:rPr>
              <a:t>703-489-0402</a:t>
            </a:r>
          </a:p>
          <a:p>
            <a:pPr marL="0" lvl="0" indent="0" algn="l" rtl="0">
              <a:spcBef>
                <a:spcPts val="0"/>
              </a:spcBef>
              <a:spcAft>
                <a:spcPts val="0"/>
              </a:spcAft>
              <a:buNone/>
            </a:pPr>
            <a:endParaRPr sz="2800" b="1" dirty="0">
              <a:solidFill>
                <a:schemeClr val="accent5">
                  <a:lumMod val="50000"/>
                </a:schemeClr>
              </a:solidFill>
              <a:latin typeface="Libre Franklin" panose="020B0604020202020204" charset="0"/>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88760" y="1158300"/>
            <a:ext cx="4094420" cy="4094420"/>
          </a:xfrm>
          <a:prstGeom prst="rect">
            <a:avLst/>
          </a:prstGeom>
        </p:spPr>
      </p:pic>
    </p:spTree>
    <p:extLst>
      <p:ext uri="{BB962C8B-B14F-4D97-AF65-F5344CB8AC3E}">
        <p14:creationId xmlns:p14="http://schemas.microsoft.com/office/powerpoint/2010/main" val="39778086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Shape 110"/>
        <p:cNvGrpSpPr/>
        <p:nvPr/>
      </p:nvGrpSpPr>
      <p:grpSpPr>
        <a:xfrm>
          <a:off x="0" y="0"/>
          <a:ext cx="0" cy="0"/>
          <a:chOff x="0" y="0"/>
          <a:chExt cx="0" cy="0"/>
        </a:xfrm>
      </p:grpSpPr>
      <p:pic>
        <p:nvPicPr>
          <p:cNvPr id="4" name="Picture 3">
            <a:extLst>
              <a:ext uri="{FF2B5EF4-FFF2-40B4-BE49-F238E27FC236}">
                <a16:creationId xmlns:a16="http://schemas.microsoft.com/office/drawing/2014/main" id="{EBD125D5-01A5-581F-1EC2-52DB84853325}"/>
              </a:ext>
            </a:extLst>
          </p:cNvPr>
          <p:cNvPicPr>
            <a:picLocks noChangeAspect="1"/>
          </p:cNvPicPr>
          <p:nvPr/>
        </p:nvPicPr>
        <p:blipFill>
          <a:blip r:embed="rId3"/>
          <a:stretch>
            <a:fillRect/>
          </a:stretch>
        </p:blipFill>
        <p:spPr>
          <a:xfrm>
            <a:off x="3524250" y="0"/>
            <a:ext cx="5143500" cy="6858000"/>
          </a:xfrm>
          <a:prstGeom prst="rect">
            <a:avLst/>
          </a:prstGeom>
        </p:spPr>
      </p:pic>
    </p:spTree>
    <p:extLst>
      <p:ext uri="{BB962C8B-B14F-4D97-AF65-F5344CB8AC3E}">
        <p14:creationId xmlns:p14="http://schemas.microsoft.com/office/powerpoint/2010/main" val="26739350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Shape 110"/>
        <p:cNvGrpSpPr/>
        <p:nvPr/>
      </p:nvGrpSpPr>
      <p:grpSpPr>
        <a:xfrm>
          <a:off x="0" y="0"/>
          <a:ext cx="0" cy="0"/>
          <a:chOff x="0" y="0"/>
          <a:chExt cx="0" cy="0"/>
        </a:xfrm>
      </p:grpSpPr>
      <p:pic>
        <p:nvPicPr>
          <p:cNvPr id="4" name="Picture 3">
            <a:extLst>
              <a:ext uri="{FF2B5EF4-FFF2-40B4-BE49-F238E27FC236}">
                <a16:creationId xmlns:a16="http://schemas.microsoft.com/office/drawing/2014/main" id="{FEC89A5D-4F8F-3270-E0B5-FBBAA0F696AF}"/>
              </a:ext>
            </a:extLst>
          </p:cNvPr>
          <p:cNvPicPr>
            <a:picLocks noChangeAspect="1"/>
          </p:cNvPicPr>
          <p:nvPr/>
        </p:nvPicPr>
        <p:blipFill>
          <a:blip r:embed="rId3"/>
          <a:stretch>
            <a:fillRect/>
          </a:stretch>
        </p:blipFill>
        <p:spPr>
          <a:xfrm>
            <a:off x="2220486" y="0"/>
            <a:ext cx="7751028" cy="6858000"/>
          </a:xfrm>
          <a:prstGeom prst="rect">
            <a:avLst/>
          </a:prstGeom>
        </p:spPr>
      </p:pic>
    </p:spTree>
    <p:extLst>
      <p:ext uri="{BB962C8B-B14F-4D97-AF65-F5344CB8AC3E}">
        <p14:creationId xmlns:p14="http://schemas.microsoft.com/office/powerpoint/2010/main" val="4383971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28487" y="0"/>
            <a:ext cx="9544313" cy="6858000"/>
          </a:xfrm>
          <a:prstGeom prst="rect">
            <a:avLst/>
          </a:prstGeom>
        </p:spPr>
      </p:pic>
    </p:spTree>
    <p:extLst>
      <p:ext uri="{BB962C8B-B14F-4D97-AF65-F5344CB8AC3E}">
        <p14:creationId xmlns:p14="http://schemas.microsoft.com/office/powerpoint/2010/main" val="16689171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Shape 110"/>
        <p:cNvGrpSpPr/>
        <p:nvPr/>
      </p:nvGrpSpPr>
      <p:grpSpPr>
        <a:xfrm>
          <a:off x="0" y="0"/>
          <a:ext cx="0" cy="0"/>
          <a:chOff x="0" y="0"/>
          <a:chExt cx="0" cy="0"/>
        </a:xfrm>
      </p:grpSpPr>
      <p:pic>
        <p:nvPicPr>
          <p:cNvPr id="3" name="Picture 2">
            <a:extLst>
              <a:ext uri="{FF2B5EF4-FFF2-40B4-BE49-F238E27FC236}">
                <a16:creationId xmlns:a16="http://schemas.microsoft.com/office/drawing/2014/main" id="{77452943-8CAB-A40A-24F4-444FF6236550}"/>
              </a:ext>
            </a:extLst>
          </p:cNvPr>
          <p:cNvPicPr>
            <a:picLocks noChangeAspect="1"/>
          </p:cNvPicPr>
          <p:nvPr/>
        </p:nvPicPr>
        <p:blipFill>
          <a:blip r:embed="rId3"/>
          <a:stretch>
            <a:fillRect/>
          </a:stretch>
        </p:blipFill>
        <p:spPr>
          <a:xfrm>
            <a:off x="3524250" y="0"/>
            <a:ext cx="5143500" cy="6858000"/>
          </a:xfrm>
          <a:prstGeom prst="rect">
            <a:avLst/>
          </a:prstGeom>
        </p:spPr>
      </p:pic>
    </p:spTree>
    <p:extLst>
      <p:ext uri="{BB962C8B-B14F-4D97-AF65-F5344CB8AC3E}">
        <p14:creationId xmlns:p14="http://schemas.microsoft.com/office/powerpoint/2010/main" val="13774580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Shape 110"/>
        <p:cNvGrpSpPr/>
        <p:nvPr/>
      </p:nvGrpSpPr>
      <p:grpSpPr>
        <a:xfrm>
          <a:off x="0" y="0"/>
          <a:ext cx="0" cy="0"/>
          <a:chOff x="0" y="0"/>
          <a:chExt cx="0" cy="0"/>
        </a:xfrm>
      </p:grpSpPr>
      <p:pic>
        <p:nvPicPr>
          <p:cNvPr id="4" name="Picture 3">
            <a:extLst>
              <a:ext uri="{FF2B5EF4-FFF2-40B4-BE49-F238E27FC236}">
                <a16:creationId xmlns:a16="http://schemas.microsoft.com/office/drawing/2014/main" id="{35AD96D5-4FFB-B94D-B619-F3F5E199E321}"/>
              </a:ext>
            </a:extLst>
          </p:cNvPr>
          <p:cNvPicPr>
            <a:picLocks noChangeAspect="1"/>
          </p:cNvPicPr>
          <p:nvPr/>
        </p:nvPicPr>
        <p:blipFill>
          <a:blip r:embed="rId3"/>
          <a:stretch>
            <a:fillRect/>
          </a:stretch>
        </p:blipFill>
        <p:spPr>
          <a:xfrm>
            <a:off x="3824287" y="0"/>
            <a:ext cx="4543425" cy="6858000"/>
          </a:xfrm>
          <a:prstGeom prst="rect">
            <a:avLst/>
          </a:prstGeom>
        </p:spPr>
      </p:pic>
    </p:spTree>
    <p:extLst>
      <p:ext uri="{BB962C8B-B14F-4D97-AF65-F5344CB8AC3E}">
        <p14:creationId xmlns:p14="http://schemas.microsoft.com/office/powerpoint/2010/main" val="25996959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Shape 110"/>
        <p:cNvGrpSpPr/>
        <p:nvPr/>
      </p:nvGrpSpPr>
      <p:grpSpPr>
        <a:xfrm>
          <a:off x="0" y="0"/>
          <a:ext cx="0" cy="0"/>
          <a:chOff x="0" y="0"/>
          <a:chExt cx="0" cy="0"/>
        </a:xfrm>
      </p:grpSpPr>
      <p:sp>
        <p:nvSpPr>
          <p:cNvPr id="112" name="Google Shape;112;p2"/>
          <p:cNvSpPr txBox="1">
            <a:spLocks noGrp="1"/>
          </p:cNvSpPr>
          <p:nvPr>
            <p:ph type="title"/>
          </p:nvPr>
        </p:nvSpPr>
        <p:spPr>
          <a:xfrm>
            <a:off x="631750" y="413273"/>
            <a:ext cx="6099600" cy="996000"/>
          </a:xfrm>
          <a:prstGeom prst="rect">
            <a:avLst/>
          </a:prstGeom>
          <a:noFill/>
          <a:ln>
            <a:noFill/>
          </a:ln>
        </p:spPr>
        <p:txBody>
          <a:bodyPr spcFirstLastPara="1" wrap="square" lIns="91425" tIns="45700" rIns="91425" bIns="45700" anchor="t" anchorCtr="0">
            <a:normAutofit/>
          </a:bodyPr>
          <a:lstStyle/>
          <a:p>
            <a:pPr>
              <a:buClr>
                <a:schemeClr val="dk1"/>
              </a:buClr>
            </a:pPr>
            <a:r>
              <a:rPr lang="en-US" b="1" dirty="0">
                <a:solidFill>
                  <a:schemeClr val="accent5">
                    <a:lumMod val="50000"/>
                  </a:schemeClr>
                </a:solidFill>
              </a:rPr>
              <a:t>OUR STORY</a:t>
            </a:r>
          </a:p>
        </p:txBody>
      </p:sp>
      <p:sp>
        <p:nvSpPr>
          <p:cNvPr id="113" name="Google Shape;113;p2"/>
          <p:cNvSpPr txBox="1">
            <a:spLocks noGrp="1"/>
          </p:cNvSpPr>
          <p:nvPr>
            <p:ph type="body" idx="1"/>
          </p:nvPr>
        </p:nvSpPr>
        <p:spPr>
          <a:xfrm>
            <a:off x="784750" y="1261374"/>
            <a:ext cx="5793600" cy="5013900"/>
          </a:xfrm>
          <a:prstGeom prst="rect">
            <a:avLst/>
          </a:prstGeom>
          <a:noFill/>
          <a:ln>
            <a:noFill/>
          </a:ln>
        </p:spPr>
        <p:txBody>
          <a:bodyPr spcFirstLastPara="1" wrap="square" lIns="91425" tIns="45700" rIns="91425" bIns="45700" anchor="t" anchorCtr="0">
            <a:noAutofit/>
          </a:bodyPr>
          <a:lstStyle/>
          <a:p>
            <a:pPr marL="384048" lvl="0" indent="-371348" algn="l" rtl="0">
              <a:lnSpc>
                <a:spcPct val="100000"/>
              </a:lnSpc>
              <a:spcBef>
                <a:spcPts val="0"/>
              </a:spcBef>
              <a:spcAft>
                <a:spcPts val="1200"/>
              </a:spcAft>
              <a:buClr>
                <a:schemeClr val="dk2"/>
              </a:buClr>
              <a:buSzPts val="2020"/>
              <a:buChar char="■"/>
            </a:pPr>
            <a:r>
              <a:rPr lang="en-US" sz="2020" dirty="0">
                <a:latin typeface="Arial"/>
                <a:ea typeface="Arial"/>
                <a:cs typeface="Arial"/>
                <a:sym typeface="Arial"/>
              </a:rPr>
              <a:t>F</a:t>
            </a:r>
            <a:r>
              <a:rPr lang="en-US" sz="2020" b="0" i="0" u="none" strike="noStrike" dirty="0">
                <a:latin typeface="Arial"/>
                <a:ea typeface="Arial"/>
                <a:cs typeface="Arial"/>
                <a:sym typeface="Arial"/>
              </a:rPr>
              <a:t>ounded in 2013 by </a:t>
            </a:r>
            <a:r>
              <a:rPr lang="en-US" sz="2020" dirty="0">
                <a:latin typeface="Arial"/>
                <a:ea typeface="Arial"/>
                <a:cs typeface="Arial"/>
                <a:sym typeface="Arial"/>
              </a:rPr>
              <a:t>The Atwood Family</a:t>
            </a:r>
            <a:r>
              <a:rPr lang="en-US" sz="2020" b="0" i="0" u="none" strike="noStrike" dirty="0">
                <a:latin typeface="Arial"/>
                <a:ea typeface="Arial"/>
                <a:cs typeface="Arial"/>
                <a:sym typeface="Arial"/>
              </a:rPr>
              <a:t> </a:t>
            </a:r>
            <a:r>
              <a:rPr lang="en-US" sz="2020" dirty="0">
                <a:latin typeface="Arial"/>
                <a:ea typeface="Arial"/>
                <a:cs typeface="Arial"/>
                <a:sym typeface="Arial"/>
              </a:rPr>
              <a:t>following the loss of </a:t>
            </a:r>
            <a:r>
              <a:rPr lang="en-US" sz="2020" b="0" i="0" u="none" strike="noStrike" dirty="0">
                <a:latin typeface="Arial"/>
                <a:ea typeface="Arial"/>
                <a:cs typeface="Arial"/>
                <a:sym typeface="Arial"/>
              </a:rPr>
              <a:t>Christopher to an accidental overdose </a:t>
            </a:r>
            <a:r>
              <a:rPr lang="en-US" sz="2020" dirty="0">
                <a:latin typeface="Arial"/>
                <a:ea typeface="Arial"/>
                <a:cs typeface="Arial"/>
                <a:sym typeface="Arial"/>
              </a:rPr>
              <a:t>at the age of 21.</a:t>
            </a:r>
            <a:r>
              <a:rPr lang="en-US" sz="2020" b="0" i="0" u="none" strike="noStrike" dirty="0">
                <a:latin typeface="Arial"/>
                <a:ea typeface="Arial"/>
                <a:cs typeface="Arial"/>
                <a:sym typeface="Arial"/>
              </a:rPr>
              <a:t> </a:t>
            </a:r>
            <a:endParaRPr sz="2020" dirty="0">
              <a:latin typeface="Arial"/>
              <a:ea typeface="Arial"/>
              <a:cs typeface="Arial"/>
              <a:sym typeface="Arial"/>
            </a:endParaRPr>
          </a:p>
          <a:p>
            <a:pPr marL="384048" lvl="0" indent="-371348" algn="l" rtl="0">
              <a:lnSpc>
                <a:spcPct val="100000"/>
              </a:lnSpc>
              <a:spcBef>
                <a:spcPts val="0"/>
              </a:spcBef>
              <a:spcAft>
                <a:spcPts val="1200"/>
              </a:spcAft>
              <a:buClr>
                <a:schemeClr val="dk2"/>
              </a:buClr>
              <a:buSzPts val="2020"/>
              <a:buChar char="■"/>
            </a:pPr>
            <a:r>
              <a:rPr lang="en-US" sz="2020" b="0" i="0" u="none" strike="noStrike" dirty="0">
                <a:latin typeface="Arial"/>
                <a:ea typeface="Arial"/>
                <a:cs typeface="Arial"/>
                <a:sym typeface="Arial"/>
              </a:rPr>
              <a:t>The </a:t>
            </a:r>
            <a:r>
              <a:rPr lang="en-US" sz="2020" dirty="0">
                <a:latin typeface="Arial"/>
                <a:ea typeface="Arial"/>
                <a:cs typeface="Arial"/>
                <a:sym typeface="Arial"/>
              </a:rPr>
              <a:t>M</a:t>
            </a:r>
            <a:r>
              <a:rPr lang="en-US" sz="2020" b="0" i="0" u="none" strike="noStrike" dirty="0">
                <a:latin typeface="Arial"/>
                <a:ea typeface="Arial"/>
                <a:cs typeface="Arial"/>
                <a:sym typeface="Arial"/>
              </a:rPr>
              <a:t>ission</a:t>
            </a:r>
            <a:r>
              <a:rPr lang="en-US" sz="2020" dirty="0">
                <a:latin typeface="Arial"/>
                <a:ea typeface="Arial"/>
                <a:cs typeface="Arial"/>
                <a:sym typeface="Arial"/>
              </a:rPr>
              <a:t>: To </a:t>
            </a:r>
            <a:r>
              <a:rPr lang="en-US" sz="2020" b="0" i="0" u="none" strike="noStrike" dirty="0">
                <a:latin typeface="Arial"/>
                <a:ea typeface="Arial"/>
                <a:cs typeface="Arial"/>
                <a:sym typeface="Arial"/>
              </a:rPr>
              <a:t>save lives and support recovery from substance use disorder. </a:t>
            </a:r>
            <a:endParaRPr sz="2020" dirty="0">
              <a:latin typeface="Arial"/>
              <a:ea typeface="Arial"/>
              <a:cs typeface="Arial"/>
              <a:sym typeface="Arial"/>
            </a:endParaRPr>
          </a:p>
          <a:p>
            <a:pPr marL="0" lvl="0" indent="0" algn="l" rtl="0">
              <a:lnSpc>
                <a:spcPct val="100000"/>
              </a:lnSpc>
              <a:spcBef>
                <a:spcPts val="0"/>
              </a:spcBef>
              <a:spcAft>
                <a:spcPts val="1200"/>
              </a:spcAft>
              <a:buSzPts val="2020"/>
              <a:buNone/>
            </a:pPr>
            <a:r>
              <a:rPr lang="en-US" sz="2020" dirty="0">
                <a:latin typeface="Arial"/>
                <a:ea typeface="Arial"/>
                <a:cs typeface="Arial"/>
                <a:sym typeface="Arial"/>
              </a:rPr>
              <a:t> </a:t>
            </a:r>
            <a:endParaRPr sz="2020" dirty="0">
              <a:latin typeface="Arial"/>
              <a:ea typeface="Arial"/>
              <a:cs typeface="Arial"/>
              <a:sym typeface="Arial"/>
            </a:endParaRPr>
          </a:p>
        </p:txBody>
      </p:sp>
      <p:sp>
        <p:nvSpPr>
          <p:cNvPr id="114" name="Google Shape;114;p2"/>
          <p:cNvSpPr/>
          <p:nvPr/>
        </p:nvSpPr>
        <p:spPr>
          <a:xfrm>
            <a:off x="7383661" y="0"/>
            <a:ext cx="228600" cy="68580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15" name="Google Shape;115;p2" descr="A person smiling for the camera&#10;&#10;Description automatically generated with medium confidence"/>
          <p:cNvPicPr preferRelativeResize="0"/>
          <p:nvPr/>
        </p:nvPicPr>
        <p:blipFill rotWithShape="1">
          <a:blip r:embed="rId3">
            <a:alphaModFix/>
          </a:blip>
          <a:srcRect l="14860" r="18360"/>
          <a:stretch/>
        </p:blipFill>
        <p:spPr>
          <a:xfrm>
            <a:off x="7612261" y="0"/>
            <a:ext cx="4579739" cy="685799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70202" y="-21217"/>
            <a:ext cx="9402598" cy="6879217"/>
          </a:xfrm>
          <a:prstGeom prst="rect">
            <a:avLst/>
          </a:prstGeom>
        </p:spPr>
      </p:pic>
    </p:spTree>
    <p:extLst>
      <p:ext uri="{BB962C8B-B14F-4D97-AF65-F5344CB8AC3E}">
        <p14:creationId xmlns:p14="http://schemas.microsoft.com/office/powerpoint/2010/main" val="30069971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Shape 162"/>
        <p:cNvGrpSpPr/>
        <p:nvPr/>
      </p:nvGrpSpPr>
      <p:grpSpPr>
        <a:xfrm>
          <a:off x="0" y="0"/>
          <a:ext cx="0" cy="0"/>
          <a:chOff x="0" y="0"/>
          <a:chExt cx="0" cy="0"/>
        </a:xfrm>
      </p:grpSpPr>
      <p:sp>
        <p:nvSpPr>
          <p:cNvPr id="163" name="Google Shape;163;g10a1a6a2b84_0_8"/>
          <p:cNvSpPr txBox="1">
            <a:spLocks noGrp="1"/>
          </p:cNvSpPr>
          <p:nvPr>
            <p:ph type="title"/>
          </p:nvPr>
        </p:nvSpPr>
        <p:spPr>
          <a:xfrm>
            <a:off x="723900" y="685800"/>
            <a:ext cx="3855600" cy="21579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Image goes here</a:t>
            </a:r>
            <a:endParaRPr/>
          </a:p>
        </p:txBody>
      </p:sp>
      <p:sp>
        <p:nvSpPr>
          <p:cNvPr id="164" name="Google Shape;164;g10a1a6a2b84_0_8"/>
          <p:cNvSpPr txBox="1">
            <a:spLocks noGrp="1"/>
          </p:cNvSpPr>
          <p:nvPr>
            <p:ph type="body" idx="1"/>
          </p:nvPr>
        </p:nvSpPr>
        <p:spPr>
          <a:xfrm>
            <a:off x="5833092" y="1730452"/>
            <a:ext cx="5967900" cy="5127548"/>
          </a:xfrm>
          <a:prstGeom prst="rect">
            <a:avLst/>
          </a:prstGeom>
        </p:spPr>
        <p:txBody>
          <a:bodyPr spcFirstLastPara="1" wrap="square" lIns="91425" tIns="45700" rIns="91425" bIns="45700" anchor="t" anchorCtr="0">
            <a:noAutofit/>
          </a:bodyPr>
          <a:lstStyle/>
          <a:p>
            <a:pPr>
              <a:buClr>
                <a:schemeClr val="tx1">
                  <a:lumMod val="75000"/>
                  <a:lumOff val="25000"/>
                </a:schemeClr>
              </a:buClr>
            </a:pPr>
            <a:r>
              <a:rPr lang="en-US" sz="2800" dirty="0">
                <a:solidFill>
                  <a:schemeClr val="tx1">
                    <a:lumMod val="75000"/>
                    <a:lumOff val="25000"/>
                  </a:schemeClr>
                </a:solidFill>
              </a:rPr>
              <a:t>Distributed over 110,000 doses of free Naloxone </a:t>
            </a:r>
          </a:p>
          <a:p>
            <a:pPr>
              <a:buClr>
                <a:schemeClr val="tx1">
                  <a:lumMod val="75000"/>
                  <a:lumOff val="25000"/>
                </a:schemeClr>
              </a:buClr>
            </a:pPr>
            <a:r>
              <a:rPr lang="en-US" sz="2800" dirty="0">
                <a:solidFill>
                  <a:schemeClr val="tx1">
                    <a:lumMod val="75000"/>
                    <a:lumOff val="25000"/>
                  </a:schemeClr>
                </a:solidFill>
              </a:rPr>
              <a:t>More than 1,800 reported lives saved</a:t>
            </a:r>
          </a:p>
          <a:p>
            <a:pPr>
              <a:buClr>
                <a:schemeClr val="tx1">
                  <a:lumMod val="75000"/>
                  <a:lumOff val="25000"/>
                </a:schemeClr>
              </a:buClr>
            </a:pPr>
            <a:r>
              <a:rPr lang="en-US" sz="2800" dirty="0">
                <a:solidFill>
                  <a:schemeClr val="tx1">
                    <a:lumMod val="75000"/>
                    <a:lumOff val="25000"/>
                  </a:schemeClr>
                </a:solidFill>
              </a:rPr>
              <a:t> 300+ new Revive Trainers </a:t>
            </a:r>
          </a:p>
          <a:p>
            <a:pPr>
              <a:buClr>
                <a:schemeClr val="tx1">
                  <a:lumMod val="75000"/>
                  <a:lumOff val="25000"/>
                </a:schemeClr>
              </a:buClr>
            </a:pPr>
            <a:r>
              <a:rPr lang="en-US" sz="2800" dirty="0">
                <a:solidFill>
                  <a:schemeClr val="tx1">
                    <a:lumMod val="75000"/>
                    <a:lumOff val="25000"/>
                  </a:schemeClr>
                </a:solidFill>
              </a:rPr>
              <a:t>Statewide mailing program – 130 of 133 counties and cities</a:t>
            </a:r>
          </a:p>
          <a:p>
            <a:pPr marL="101600" indent="0">
              <a:buNone/>
            </a:pPr>
            <a:endParaRPr lang="en-US" sz="1800" dirty="0"/>
          </a:p>
        </p:txBody>
      </p:sp>
      <p:sp>
        <p:nvSpPr>
          <p:cNvPr id="165" name="Google Shape;165;g10a1a6a2b84_0_8"/>
          <p:cNvSpPr txBox="1">
            <a:spLocks noGrp="1"/>
          </p:cNvSpPr>
          <p:nvPr>
            <p:ph type="body" idx="2"/>
          </p:nvPr>
        </p:nvSpPr>
        <p:spPr>
          <a:xfrm>
            <a:off x="723900" y="2856344"/>
            <a:ext cx="3855600" cy="3011100"/>
          </a:xfrm>
          <a:prstGeom prst="rect">
            <a:avLst/>
          </a:prstGeom>
        </p:spPr>
        <p:txBody>
          <a:bodyPr spcFirstLastPara="1" wrap="square" lIns="91425" tIns="45700" rIns="91425" bIns="45700" anchor="t" anchorCtr="0">
            <a:normAutofit/>
          </a:bodyPr>
          <a:lstStyle/>
          <a:p>
            <a:pPr marL="0" lvl="0" indent="0" algn="l" rtl="0">
              <a:spcBef>
                <a:spcPts val="0"/>
              </a:spcBef>
              <a:spcAft>
                <a:spcPts val="1500"/>
              </a:spcAft>
              <a:buNone/>
            </a:pPr>
            <a:endParaRPr/>
          </a:p>
        </p:txBody>
      </p:sp>
      <p:pic>
        <p:nvPicPr>
          <p:cNvPr id="167" name="Google Shape;167;g10a1a6a2b84_0_8"/>
          <p:cNvPicPr preferRelativeResize="0"/>
          <p:nvPr/>
        </p:nvPicPr>
        <p:blipFill rotWithShape="1">
          <a:blip r:embed="rId3">
            <a:alphaModFix/>
          </a:blip>
          <a:srcRect l="17422" r="30969"/>
          <a:stretch/>
        </p:blipFill>
        <p:spPr>
          <a:xfrm>
            <a:off x="0" y="0"/>
            <a:ext cx="5302101" cy="6858000"/>
          </a:xfrm>
          <a:prstGeom prst="rect">
            <a:avLst/>
          </a:prstGeom>
          <a:noFill/>
          <a:ln>
            <a:noFill/>
          </a:ln>
        </p:spPr>
      </p:pic>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l="48686"/>
          <a:stretch/>
        </p:blipFill>
        <p:spPr>
          <a:xfrm>
            <a:off x="0" y="0"/>
            <a:ext cx="5278655" cy="6858000"/>
          </a:xfrm>
          <a:prstGeom prst="rect">
            <a:avLst/>
          </a:prstGeom>
        </p:spPr>
      </p:pic>
      <p:sp>
        <p:nvSpPr>
          <p:cNvPr id="8" name="Google Shape;138;p4"/>
          <p:cNvSpPr txBox="1">
            <a:spLocks/>
          </p:cNvSpPr>
          <p:nvPr/>
        </p:nvSpPr>
        <p:spPr>
          <a:xfrm>
            <a:off x="5675929" y="685800"/>
            <a:ext cx="6025765" cy="597689"/>
          </a:xfrm>
          <a:prstGeom prst="rect">
            <a:avLst/>
          </a:prstGeom>
          <a:noFill/>
          <a:ln>
            <a:noFill/>
          </a:ln>
        </p:spPr>
        <p:txBody>
          <a:bodyPr spcFirstLastPara="1" wrap="square" lIns="91425" tIns="45700" rIns="91425" bIns="45700" anchor="t" anchorCtr="0">
            <a:normAutofit fontScale="70000" lnSpcReduction="20000"/>
          </a:bodyPr>
          <a:lstStyle>
            <a:defPPr marR="0" lvl="0" algn="l" rtl="0">
              <a:lnSpc>
                <a:spcPct val="100000"/>
              </a:lnSpc>
              <a:spcBef>
                <a:spcPts val="0"/>
              </a:spcBef>
              <a:spcAft>
                <a:spcPts val="0"/>
              </a:spcAft>
            </a:defPPr>
            <a:lvl1pPr marR="0" lvl="0" algn="l" rtl="0">
              <a:lnSpc>
                <a:spcPct val="84000"/>
              </a:lnSpc>
              <a:spcBef>
                <a:spcPts val="0"/>
              </a:spcBef>
              <a:spcAft>
                <a:spcPts val="0"/>
              </a:spcAft>
              <a:buClr>
                <a:schemeClr val="dk2"/>
              </a:buClr>
              <a:buSzPts val="4800"/>
              <a:buFont typeface="Libre Franklin"/>
              <a:buNone/>
              <a:defRPr sz="4800" b="0" i="0" u="none" strike="noStrike" cap="none">
                <a:solidFill>
                  <a:schemeClr val="dk2"/>
                </a:solidFill>
                <a:latin typeface="Libre Franklin"/>
                <a:ea typeface="Libre Franklin"/>
                <a:cs typeface="Libre Franklin"/>
                <a:sym typeface="Libre Franklin"/>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nSpc>
                <a:spcPct val="89000"/>
              </a:lnSpc>
              <a:buClr>
                <a:schemeClr val="dk1"/>
              </a:buClr>
              <a:buFont typeface="Arial"/>
              <a:buNone/>
            </a:pPr>
            <a:r>
              <a:rPr lang="en-US" b="1" dirty="0">
                <a:solidFill>
                  <a:schemeClr val="accent5">
                    <a:lumMod val="50000"/>
                  </a:schemeClr>
                </a:solidFill>
              </a:rPr>
              <a:t>OVERDOSE PREVENTION</a:t>
            </a:r>
          </a:p>
        </p:txBody>
      </p:sp>
    </p:spTree>
    <p:extLst>
      <p:ext uri="{BB962C8B-B14F-4D97-AF65-F5344CB8AC3E}">
        <p14:creationId xmlns:p14="http://schemas.microsoft.com/office/powerpoint/2010/main" val="761183784"/>
      </p:ext>
    </p:extLst>
  </p:cSld>
  <p:clrMapOvr>
    <a:masterClrMapping/>
  </p:clrMapOvr>
</p:sld>
</file>

<file path=ppt/theme/theme1.xml><?xml version="1.0" encoding="utf-8"?>
<a:theme xmlns:a="http://schemas.openxmlformats.org/drawingml/2006/main" name="Crop">
  <a:themeElements>
    <a:clrScheme name="Crop">
      <a:dk1>
        <a:srgbClr val="000000"/>
      </a:dk1>
      <a:lt1>
        <a:srgbClr val="FFFFFF"/>
      </a:lt1>
      <a:dk2>
        <a:srgbClr val="191B0E"/>
      </a:dk2>
      <a:lt2>
        <a:srgbClr val="EFEDE3"/>
      </a:lt2>
      <a:accent1>
        <a:srgbClr val="8C8D86"/>
      </a:accent1>
      <a:accent2>
        <a:srgbClr val="E6C069"/>
      </a:accent2>
      <a:accent3>
        <a:srgbClr val="897B61"/>
      </a:accent3>
      <a:accent4>
        <a:srgbClr val="8DAB8E"/>
      </a:accent4>
      <a:accent5>
        <a:srgbClr val="77A2BB"/>
      </a:accent5>
      <a:accent6>
        <a:srgbClr val="E28394"/>
      </a:accent6>
      <a:hlink>
        <a:srgbClr val="77A2BB"/>
      </a:hlink>
      <a:folHlink>
        <a:srgbClr val="957A99"/>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rop">
  <a:themeElements>
    <a:clrScheme name="Crop">
      <a:dk1>
        <a:srgbClr val="000000"/>
      </a:dk1>
      <a:lt1>
        <a:srgbClr val="FFFFFF"/>
      </a:lt1>
      <a:dk2>
        <a:srgbClr val="191B0E"/>
      </a:dk2>
      <a:lt2>
        <a:srgbClr val="EFEDE3"/>
      </a:lt2>
      <a:accent1>
        <a:srgbClr val="8C8D86"/>
      </a:accent1>
      <a:accent2>
        <a:srgbClr val="E6C069"/>
      </a:accent2>
      <a:accent3>
        <a:srgbClr val="897B61"/>
      </a:accent3>
      <a:accent4>
        <a:srgbClr val="8DAB8E"/>
      </a:accent4>
      <a:accent5>
        <a:srgbClr val="77A2BB"/>
      </a:accent5>
      <a:accent6>
        <a:srgbClr val="E28394"/>
      </a:accent6>
      <a:hlink>
        <a:srgbClr val="77A2BB"/>
      </a:hlink>
      <a:folHlink>
        <a:srgbClr val="957A99"/>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8604</TotalTime>
  <Words>873</Words>
  <Application>Microsoft Macintosh PowerPoint</Application>
  <PresentationFormat>Widescreen</PresentationFormat>
  <Paragraphs>95</Paragraphs>
  <Slides>17</Slides>
  <Notes>14</Notes>
  <HiddenSlides>0</HiddenSlides>
  <MMClips>0</MMClips>
  <ScaleCrop>false</ScaleCrop>
  <HeadingPairs>
    <vt:vector size="6" baseType="variant">
      <vt:variant>
        <vt:lpstr>Fonts Used</vt:lpstr>
      </vt:variant>
      <vt:variant>
        <vt:i4>2</vt:i4>
      </vt:variant>
      <vt:variant>
        <vt:lpstr>Theme</vt:lpstr>
      </vt:variant>
      <vt:variant>
        <vt:i4>2</vt:i4>
      </vt:variant>
      <vt:variant>
        <vt:lpstr>Slide Titles</vt:lpstr>
      </vt:variant>
      <vt:variant>
        <vt:i4>17</vt:i4>
      </vt:variant>
    </vt:vector>
  </HeadingPairs>
  <TitlesOfParts>
    <vt:vector size="21" baseType="lpstr">
      <vt:lpstr>Libre Franklin</vt:lpstr>
      <vt:lpstr>Arial</vt:lpstr>
      <vt:lpstr>Crop</vt:lpstr>
      <vt:lpstr>Crop</vt:lpstr>
      <vt:lpstr>PowerPoint Presentation</vt:lpstr>
      <vt:lpstr>PowerPoint Presentation</vt:lpstr>
      <vt:lpstr>PowerPoint Presentation</vt:lpstr>
      <vt:lpstr>PowerPoint Presentation</vt:lpstr>
      <vt:lpstr>PowerPoint Presentation</vt:lpstr>
      <vt:lpstr>PowerPoint Presentation</vt:lpstr>
      <vt:lpstr>OUR STORY</vt:lpstr>
      <vt:lpstr>PowerPoint Presentation</vt:lpstr>
      <vt:lpstr>Image goes here</vt:lpstr>
      <vt:lpstr>ADVOCACY</vt:lpstr>
      <vt:lpstr>PowerPoint Presentation</vt:lpstr>
      <vt:lpstr>PowerPoint Presentation</vt:lpstr>
      <vt:lpstr>PowerPoint Presentation</vt:lpstr>
      <vt:lpstr>Image goes here</vt:lpstr>
      <vt:lpstr>PowerPoint Presentation</vt:lpstr>
      <vt:lpstr>GROWING TO MEET THE NEED </vt:lpstr>
      <vt:lpstr>PowerPoint Presentation</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Lindsey Kearney</dc:creator>
  <cp:lastModifiedBy>jeff parnes</cp:lastModifiedBy>
  <cp:revision>36</cp:revision>
  <dcterms:created xsi:type="dcterms:W3CDTF">2021-12-29T14:44:34Z</dcterms:created>
  <dcterms:modified xsi:type="dcterms:W3CDTF">2023-11-16T16:23:18Z</dcterms:modified>
</cp:coreProperties>
</file>